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a49676d0ce42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849ed0b38b4572"/>
  </p:sldMasterIdLst>
  <p:sldIdLst>
    <p:sldId xmlns:r="http://schemas.openxmlformats.org/officeDocument/2006/relationships" id="256" r:id="Rc9480cd3bab04cdc"/>
    <p:sldId xmlns:r="http://schemas.openxmlformats.org/officeDocument/2006/relationships" id="257" r:id="R42a0fcfaa3a3431f"/>
    <p:sldId xmlns:r="http://schemas.openxmlformats.org/officeDocument/2006/relationships" id="258" r:id="R8b7a46d461924a85"/>
    <p:sldId xmlns:r="http://schemas.openxmlformats.org/officeDocument/2006/relationships" id="259" r:id="R6172c14582d94429"/>
    <p:sldId xmlns:r="http://schemas.openxmlformats.org/officeDocument/2006/relationships" id="260" r:id="R334ec84628ab4093"/>
    <p:sldId xmlns:r="http://schemas.openxmlformats.org/officeDocument/2006/relationships" id="261" r:id="Rbd42dc9eb68e42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49ed0b38b4572" /><Relationship Type="http://schemas.openxmlformats.org/officeDocument/2006/relationships/slide" Target="/ppt/slides/slide1.xml" Id="Rc9480cd3bab04cdc" /><Relationship Type="http://schemas.openxmlformats.org/officeDocument/2006/relationships/slide" Target="/ppt/slides/slide2.xml" Id="R42a0fcfaa3a3431f" /><Relationship Type="http://schemas.openxmlformats.org/officeDocument/2006/relationships/slide" Target="/ppt/slides/slide3.xml" Id="R8b7a46d461924a85" /><Relationship Type="http://schemas.openxmlformats.org/officeDocument/2006/relationships/slide" Target="/ppt/slides/slide4.xml" Id="R6172c14582d94429" /><Relationship Type="http://schemas.openxmlformats.org/officeDocument/2006/relationships/slide" Target="/ppt/slides/slide5.xml" Id="R334ec84628ab4093" /><Relationship Type="http://schemas.openxmlformats.org/officeDocument/2006/relationships/slide" Target="/ppt/slides/slide6.xml" Id="Rbd42dc9eb68e42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7a269f9e345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d7f1e2d234e4d" /><Relationship Type="http://schemas.openxmlformats.org/officeDocument/2006/relationships/theme" Target="/ppt/slideMasters/theme/theme1.xml" Id="R802d70686dc145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bd7f1e2d234e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b6e5f390b4a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e5d0400fe4d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4a7981258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4632a404a4e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3665ff6cd4c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2f2ad3aa443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FARMAND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FARMAND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FARMAND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FARMAND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FARMAND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FARMAND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Arve Stølann Angell, Skøyenveien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917 384 754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FARMAND AS</a:t>
            </a:r>
          </a:p>
        </p:txBody>
      </p:sp>
    </p:spTree>
  </p:cSld>
  <p:clrMapOvr>
    <a:masterClrMapping xmlns:a="http://schemas.openxmlformats.org/drawingml/2006/main"/>
  </p:clrMapOvr>
</p:sld>
</file>