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78adc58e944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6b1cfe448548ee"/>
  </p:sldMasterIdLst>
  <p:sldIdLst>
    <p:sldId xmlns:r="http://schemas.openxmlformats.org/officeDocument/2006/relationships" id="256" r:id="Rbff97e3f4d864400"/>
    <p:sldId xmlns:r="http://schemas.openxmlformats.org/officeDocument/2006/relationships" id="257" r:id="R50685b442ef74d84"/>
    <p:sldId xmlns:r="http://schemas.openxmlformats.org/officeDocument/2006/relationships" id="258" r:id="Rca8beb93bc4a459e"/>
    <p:sldId xmlns:r="http://schemas.openxmlformats.org/officeDocument/2006/relationships" id="259" r:id="Rc4235dec433b46b8"/>
    <p:sldId xmlns:r="http://schemas.openxmlformats.org/officeDocument/2006/relationships" id="260" r:id="Rd062bc65477e49be"/>
    <p:sldId xmlns:r="http://schemas.openxmlformats.org/officeDocument/2006/relationships" id="261" r:id="R8d6f8f7e2b814875"/>
    <p:sldId xmlns:r="http://schemas.openxmlformats.org/officeDocument/2006/relationships" id="262" r:id="Rf0e0ba1a345b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b1cfe448548ee" /><Relationship Type="http://schemas.openxmlformats.org/officeDocument/2006/relationships/slide" Target="/ppt/slides/slide1.xml" Id="Rbff97e3f4d864400" /><Relationship Type="http://schemas.openxmlformats.org/officeDocument/2006/relationships/slide" Target="/ppt/slides/slide2.xml" Id="R50685b442ef74d84" /><Relationship Type="http://schemas.openxmlformats.org/officeDocument/2006/relationships/slide" Target="/ppt/slides/slide3.xml" Id="Rca8beb93bc4a459e" /><Relationship Type="http://schemas.openxmlformats.org/officeDocument/2006/relationships/slide" Target="/ppt/slides/slide4.xml" Id="Rc4235dec433b46b8" /><Relationship Type="http://schemas.openxmlformats.org/officeDocument/2006/relationships/slide" Target="/ppt/slides/slide5.xml" Id="Rd062bc65477e49be" /><Relationship Type="http://schemas.openxmlformats.org/officeDocument/2006/relationships/slide" Target="/ppt/slides/slide6.xml" Id="R8d6f8f7e2b814875" /><Relationship Type="http://schemas.openxmlformats.org/officeDocument/2006/relationships/slide" Target="/ppt/slides/slide7.xml" Id="Rf0e0ba1a345b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523db39e640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503e0bc60452f" /><Relationship Type="http://schemas.openxmlformats.org/officeDocument/2006/relationships/theme" Target="/ppt/slideMasters/theme/theme1.xml" Id="R33864696cdf241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503e0bc60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236be41b2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8b04e5b9b44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c8b9794e9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2f0867978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6e045e6d6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7c62cd8f4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c7e3e79c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FARMAND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FARMAND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584 970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−539 155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858 118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STØLANN ANGELL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Stølann Angell, Skøyenveien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917 384 754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FARMAND AS</a:t>
            </a:r>
          </a:p>
        </p:txBody>
      </p:sp>
    </p:spTree>
  </p:cSld>
  <p:clrMapOvr>
    <a:masterClrMapping xmlns:a="http://schemas.openxmlformats.org/drawingml/2006/main"/>
  </p:clrMapOvr>
</p:sld>
</file>