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771cc8d3f041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4185baf1b14a44"/>
  </p:sldMasterIdLst>
  <p:sldIdLst>
    <p:sldId xmlns:r="http://schemas.openxmlformats.org/officeDocument/2006/relationships" id="256" r:id="R439cd6b2db744fc9"/>
    <p:sldId xmlns:r="http://schemas.openxmlformats.org/officeDocument/2006/relationships" id="257" r:id="Rd92752ff12d5483f"/>
    <p:sldId xmlns:r="http://schemas.openxmlformats.org/officeDocument/2006/relationships" id="258" r:id="R6f24593294d54c4b"/>
    <p:sldId xmlns:r="http://schemas.openxmlformats.org/officeDocument/2006/relationships" id="259" r:id="R4af59a036d6545d3"/>
    <p:sldId xmlns:r="http://schemas.openxmlformats.org/officeDocument/2006/relationships" id="260" r:id="R3940d07093c7407f"/>
    <p:sldId xmlns:r="http://schemas.openxmlformats.org/officeDocument/2006/relationships" id="261" r:id="Rd57206de631e4caa"/>
    <p:sldId xmlns:r="http://schemas.openxmlformats.org/officeDocument/2006/relationships" id="262" r:id="R71ebde8f4b5c4d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4185baf1b14a44" /><Relationship Type="http://schemas.openxmlformats.org/officeDocument/2006/relationships/slide" Target="/ppt/slides/slide1.xml" Id="R439cd6b2db744fc9" /><Relationship Type="http://schemas.openxmlformats.org/officeDocument/2006/relationships/slide" Target="/ppt/slides/slide2.xml" Id="Rd92752ff12d5483f" /><Relationship Type="http://schemas.openxmlformats.org/officeDocument/2006/relationships/slide" Target="/ppt/slides/slide3.xml" Id="R6f24593294d54c4b" /><Relationship Type="http://schemas.openxmlformats.org/officeDocument/2006/relationships/slide" Target="/ppt/slides/slide4.xml" Id="R4af59a036d6545d3" /><Relationship Type="http://schemas.openxmlformats.org/officeDocument/2006/relationships/slide" Target="/ppt/slides/slide5.xml" Id="R3940d07093c7407f" /><Relationship Type="http://schemas.openxmlformats.org/officeDocument/2006/relationships/slide" Target="/ppt/slides/slide6.xml" Id="Rd57206de631e4caa" /><Relationship Type="http://schemas.openxmlformats.org/officeDocument/2006/relationships/slide" Target="/ppt/slides/slide7.xml" Id="R71ebde8f4b5c4d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5a13a7e1a846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6c598188d24712" /><Relationship Type="http://schemas.openxmlformats.org/officeDocument/2006/relationships/theme" Target="/ppt/slideMasters/theme/theme1.xml" Id="Rbee5758bb63349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6c598188d247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83546b55124ec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8fa608ee541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ab7236ddb3490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a85434103e466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814c4093404a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e9d917d2e94e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90c02b7b224f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TP SOLUTIONS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TP SOLUTIONS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101 046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38 241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1 667 392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2 279 198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3 064 887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TOMMY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Sunnlandsskrenten 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917 386 552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TP SOLUTIONS AS</a:t>
            </a:r>
          </a:p>
        </p:txBody>
      </p:sp>
    </p:spTree>
  </p:cSld>
  <p:clrMapOvr>
    <a:masterClrMapping xmlns:a="http://schemas.openxmlformats.org/drawingml/2006/main"/>
  </p:clrMapOvr>
</p:sld>
</file>