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40df426d324a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691486a974e6e"/>
  </p:sldMasterIdLst>
  <p:sldIdLst>
    <p:sldId xmlns:r="http://schemas.openxmlformats.org/officeDocument/2006/relationships" id="256" r:id="Ra5d2f2aac0b74344"/>
    <p:sldId xmlns:r="http://schemas.openxmlformats.org/officeDocument/2006/relationships" id="257" r:id="R6f3491bb8d094412"/>
    <p:sldId xmlns:r="http://schemas.openxmlformats.org/officeDocument/2006/relationships" id="258" r:id="Rf0787add05244db2"/>
    <p:sldId xmlns:r="http://schemas.openxmlformats.org/officeDocument/2006/relationships" id="259" r:id="R34eb74829f8b4edd"/>
    <p:sldId xmlns:r="http://schemas.openxmlformats.org/officeDocument/2006/relationships" id="260" r:id="R030b3b8f1c6c4a55"/>
    <p:sldId xmlns:r="http://schemas.openxmlformats.org/officeDocument/2006/relationships" id="261" r:id="R890106374c1d4f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691486a974e6e" /><Relationship Type="http://schemas.openxmlformats.org/officeDocument/2006/relationships/slide" Target="/ppt/slides/slide1.xml" Id="Ra5d2f2aac0b74344" /><Relationship Type="http://schemas.openxmlformats.org/officeDocument/2006/relationships/slide" Target="/ppt/slides/slide2.xml" Id="R6f3491bb8d094412" /><Relationship Type="http://schemas.openxmlformats.org/officeDocument/2006/relationships/slide" Target="/ppt/slides/slide3.xml" Id="Rf0787add05244db2" /><Relationship Type="http://schemas.openxmlformats.org/officeDocument/2006/relationships/slide" Target="/ppt/slides/slide4.xml" Id="R34eb74829f8b4edd" /><Relationship Type="http://schemas.openxmlformats.org/officeDocument/2006/relationships/slide" Target="/ppt/slides/slide5.xml" Id="R030b3b8f1c6c4a55" /><Relationship Type="http://schemas.openxmlformats.org/officeDocument/2006/relationships/slide" Target="/ppt/slides/slide6.xml" Id="R890106374c1d4f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247e779a747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3e70f332346a0" /><Relationship Type="http://schemas.openxmlformats.org/officeDocument/2006/relationships/theme" Target="/ppt/slideMasters/theme/theme1.xml" Id="Rcdf05f25d1cd42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3e70f3323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4f109fbf54d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9b36dd06c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a1b44551643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a34b8ee6748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b313779e844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3124f30d7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STJØRDAL BLIKK OG TAKSERVICE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BLIKK OG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STJØRDAL BLIKK OG TAKSERVICE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BLIKK OG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BLIKK OG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BLIKK OG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SJAASTAD STIG TORE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BLIKK OG TAKSERVICE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917 389 713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BLIKK OG TAKSERVICE AS</a:t>
            </a:r>
          </a:p>
        </p:txBody>
      </p:sp>
    </p:spTree>
  </p:cSld>
  <p:clrMapOvr>
    <a:masterClrMapping xmlns:a="http://schemas.openxmlformats.org/drawingml/2006/main"/>
  </p:clrMapOvr>
</p:sld>
</file>