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fe326a64b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2993c91dd4741"/>
  </p:sldMasterIdLst>
  <p:sldIdLst>
    <p:sldId xmlns:r="http://schemas.openxmlformats.org/officeDocument/2006/relationships" id="256" r:id="Rfdb00a56c41c4f75"/>
    <p:sldId xmlns:r="http://schemas.openxmlformats.org/officeDocument/2006/relationships" id="257" r:id="Rdc918375df474207"/>
    <p:sldId xmlns:r="http://schemas.openxmlformats.org/officeDocument/2006/relationships" id="258" r:id="R246879f684ba447a"/>
    <p:sldId xmlns:r="http://schemas.openxmlformats.org/officeDocument/2006/relationships" id="259" r:id="R01bdd18e2bdb497f"/>
    <p:sldId xmlns:r="http://schemas.openxmlformats.org/officeDocument/2006/relationships" id="260" r:id="Rd18590db525b48e0"/>
    <p:sldId xmlns:r="http://schemas.openxmlformats.org/officeDocument/2006/relationships" id="261" r:id="R3d3a2a59703345c1"/>
    <p:sldId xmlns:r="http://schemas.openxmlformats.org/officeDocument/2006/relationships" id="262" r:id="R4d90d24d1970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2993c91dd4741" /><Relationship Type="http://schemas.openxmlformats.org/officeDocument/2006/relationships/slide" Target="/ppt/slides/slide1.xml" Id="Rfdb00a56c41c4f75" /><Relationship Type="http://schemas.openxmlformats.org/officeDocument/2006/relationships/slide" Target="/ppt/slides/slide2.xml" Id="Rdc918375df474207" /><Relationship Type="http://schemas.openxmlformats.org/officeDocument/2006/relationships/slide" Target="/ppt/slides/slide3.xml" Id="R246879f684ba447a" /><Relationship Type="http://schemas.openxmlformats.org/officeDocument/2006/relationships/slide" Target="/ppt/slides/slide4.xml" Id="R01bdd18e2bdb497f" /><Relationship Type="http://schemas.openxmlformats.org/officeDocument/2006/relationships/slide" Target="/ppt/slides/slide5.xml" Id="Rd18590db525b48e0" /><Relationship Type="http://schemas.openxmlformats.org/officeDocument/2006/relationships/slide" Target="/ppt/slides/slide6.xml" Id="R3d3a2a59703345c1" /><Relationship Type="http://schemas.openxmlformats.org/officeDocument/2006/relationships/slide" Target="/ppt/slides/slide7.xml" Id="R4d90d24d1970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f36697dc2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72c6c4e44add" /><Relationship Type="http://schemas.openxmlformats.org/officeDocument/2006/relationships/theme" Target="/ppt/slideMasters/theme/theme1.xml" Id="Re547b4f153b3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072c6c4e4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a4ffaf221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70014cd7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6f3a2b8ce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a661738d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aa29d9b2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c9defba1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b386efa4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