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07a87caa72743a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03625d476454ec5"/>
  </p:sldMasterIdLst>
  <p:sldIdLst>
    <p:sldId xmlns:r="http://schemas.openxmlformats.org/officeDocument/2006/relationships" id="256" r:id="R0ede9a82c746476c"/>
    <p:sldId xmlns:r="http://schemas.openxmlformats.org/officeDocument/2006/relationships" id="257" r:id="R9d646a36fe4c4d2f"/>
    <p:sldId xmlns:r="http://schemas.openxmlformats.org/officeDocument/2006/relationships" id="258" r:id="R1b70ab179b3f4a16"/>
    <p:sldId xmlns:r="http://schemas.openxmlformats.org/officeDocument/2006/relationships" id="259" r:id="Rdeb82cafbd6c47f9"/>
    <p:sldId xmlns:r="http://schemas.openxmlformats.org/officeDocument/2006/relationships" id="260" r:id="R0fdff868c3d843f5"/>
    <p:sldId xmlns:r="http://schemas.openxmlformats.org/officeDocument/2006/relationships" id="261" r:id="R0dcdbc7c66a94407"/>
    <p:sldId xmlns:r="http://schemas.openxmlformats.org/officeDocument/2006/relationships" id="262" r:id="Rd8d68674d906499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03625d476454ec5" /><Relationship Type="http://schemas.openxmlformats.org/officeDocument/2006/relationships/slide" Target="/ppt/slides/slide1.xml" Id="R0ede9a82c746476c" /><Relationship Type="http://schemas.openxmlformats.org/officeDocument/2006/relationships/slide" Target="/ppt/slides/slide2.xml" Id="R9d646a36fe4c4d2f" /><Relationship Type="http://schemas.openxmlformats.org/officeDocument/2006/relationships/slide" Target="/ppt/slides/slide3.xml" Id="R1b70ab179b3f4a16" /><Relationship Type="http://schemas.openxmlformats.org/officeDocument/2006/relationships/slide" Target="/ppt/slides/slide4.xml" Id="Rdeb82cafbd6c47f9" /><Relationship Type="http://schemas.openxmlformats.org/officeDocument/2006/relationships/slide" Target="/ppt/slides/slide5.xml" Id="R0fdff868c3d843f5" /><Relationship Type="http://schemas.openxmlformats.org/officeDocument/2006/relationships/slide" Target="/ppt/slides/slide6.xml" Id="R0dcdbc7c66a94407" /><Relationship Type="http://schemas.openxmlformats.org/officeDocument/2006/relationships/slide" Target="/ppt/slides/slide7.xml" Id="Rd8d68674d906499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d86a879ed7647d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e892c44a60f47ba" /><Relationship Type="http://schemas.openxmlformats.org/officeDocument/2006/relationships/theme" Target="/ppt/slideMasters/theme/theme1.xml" Id="Rcc038a43937a47d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e892c44a60f47b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eeb72615754a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91455631f741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969c0d80a342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5879817f704a5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634dcd701a4fc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2b9d9291d2452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f6e9094761449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AA JØSSANG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AA JØSSANG INVEST AS ble etablert [år] og holder til i Sogndal.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468 721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−52 916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2 580 312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16 636 125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21 387 438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IRENE AA JØSSANG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Avsølevegen 93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6857 Sogndal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917 410 984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AA JØSSANG INVEST AS</a:t>
            </a:r>
          </a:p>
        </p:txBody>
      </p:sp>
    </p:spTree>
  </p:cSld>
  <p:clrMapOvr>
    <a:masterClrMapping xmlns:a="http://schemas.openxmlformats.org/drawingml/2006/main"/>
  </p:clrMapOvr>
</p:sld>
</file>