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5c35f7628c24c5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e71150869154b68"/>
  </p:sldMasterIdLst>
  <p:sldIdLst>
    <p:sldId xmlns:r="http://schemas.openxmlformats.org/officeDocument/2006/relationships" id="256" r:id="R76809aacd4d14e70"/>
    <p:sldId xmlns:r="http://schemas.openxmlformats.org/officeDocument/2006/relationships" id="257" r:id="Rd7218f84a2d9406b"/>
    <p:sldId xmlns:r="http://schemas.openxmlformats.org/officeDocument/2006/relationships" id="258" r:id="R919537856ef24eb2"/>
    <p:sldId xmlns:r="http://schemas.openxmlformats.org/officeDocument/2006/relationships" id="259" r:id="R107e9b70be2644a7"/>
    <p:sldId xmlns:r="http://schemas.openxmlformats.org/officeDocument/2006/relationships" id="260" r:id="R5bc858632e1d4cf4"/>
    <p:sldId xmlns:r="http://schemas.openxmlformats.org/officeDocument/2006/relationships" id="261" r:id="R6a459c17edfb4c2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e71150869154b68" /><Relationship Type="http://schemas.openxmlformats.org/officeDocument/2006/relationships/slide" Target="/ppt/slides/slide1.xml" Id="R76809aacd4d14e70" /><Relationship Type="http://schemas.openxmlformats.org/officeDocument/2006/relationships/slide" Target="/ppt/slides/slide2.xml" Id="Rd7218f84a2d9406b" /><Relationship Type="http://schemas.openxmlformats.org/officeDocument/2006/relationships/slide" Target="/ppt/slides/slide3.xml" Id="R919537856ef24eb2" /><Relationship Type="http://schemas.openxmlformats.org/officeDocument/2006/relationships/slide" Target="/ppt/slides/slide4.xml" Id="R107e9b70be2644a7" /><Relationship Type="http://schemas.openxmlformats.org/officeDocument/2006/relationships/slide" Target="/ppt/slides/slide5.xml" Id="R5bc858632e1d4cf4" /><Relationship Type="http://schemas.openxmlformats.org/officeDocument/2006/relationships/slide" Target="/ppt/slides/slide6.xml" Id="R6a459c17edfb4c2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bc81850f41a4c2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7d7b1ee1434ddb" /><Relationship Type="http://schemas.openxmlformats.org/officeDocument/2006/relationships/theme" Target="/ppt/slideMasters/theme/theme1.xml" Id="R3b34a7226d554ef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b7d7b1ee1434dd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46a87b20844e3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74188da953419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e5b59b09294fd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070af1d7a54dd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64ede9746e44b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b1ece3b4644ee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E.T.M.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E.T.M.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E.T.M.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E.T.M.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E.T.M.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E.T.M.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SÆTHER EIVIN-STEINAR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E.T.M.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917 417 628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E.T.M. AS</a:t>
            </a:r>
          </a:p>
        </p:txBody>
      </p:sp>
    </p:spTree>
  </p:cSld>
  <p:clrMapOvr>
    <a:masterClrMapping xmlns:a="http://schemas.openxmlformats.org/drawingml/2006/main"/>
  </p:clrMapOvr>
</p:sld>
</file>