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36a665b20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b8ceae6de4d9b"/>
  </p:sldMasterIdLst>
  <p:sldIdLst>
    <p:sldId xmlns:r="http://schemas.openxmlformats.org/officeDocument/2006/relationships" id="256" r:id="Ra4c56d9ec5614cd7"/>
    <p:sldId xmlns:r="http://schemas.openxmlformats.org/officeDocument/2006/relationships" id="257" r:id="R8deaef1d7fdd45d2"/>
    <p:sldId xmlns:r="http://schemas.openxmlformats.org/officeDocument/2006/relationships" id="258" r:id="R81daca0b8f7f46de"/>
    <p:sldId xmlns:r="http://schemas.openxmlformats.org/officeDocument/2006/relationships" id="259" r:id="R4208770cdd704455"/>
    <p:sldId xmlns:r="http://schemas.openxmlformats.org/officeDocument/2006/relationships" id="260" r:id="R77fc17ad66f547e6"/>
    <p:sldId xmlns:r="http://schemas.openxmlformats.org/officeDocument/2006/relationships" id="261" r:id="R06a2b4ae07a340e5"/>
    <p:sldId xmlns:r="http://schemas.openxmlformats.org/officeDocument/2006/relationships" id="262" r:id="R3fcbe510ddd1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b8ceae6de4d9b" /><Relationship Type="http://schemas.openxmlformats.org/officeDocument/2006/relationships/slide" Target="/ppt/slides/slide1.xml" Id="Ra4c56d9ec5614cd7" /><Relationship Type="http://schemas.openxmlformats.org/officeDocument/2006/relationships/slide" Target="/ppt/slides/slide2.xml" Id="R8deaef1d7fdd45d2" /><Relationship Type="http://schemas.openxmlformats.org/officeDocument/2006/relationships/slide" Target="/ppt/slides/slide3.xml" Id="R81daca0b8f7f46de" /><Relationship Type="http://schemas.openxmlformats.org/officeDocument/2006/relationships/slide" Target="/ppt/slides/slide4.xml" Id="R4208770cdd704455" /><Relationship Type="http://schemas.openxmlformats.org/officeDocument/2006/relationships/slide" Target="/ppt/slides/slide5.xml" Id="R77fc17ad66f547e6" /><Relationship Type="http://schemas.openxmlformats.org/officeDocument/2006/relationships/slide" Target="/ppt/slides/slide6.xml" Id="R06a2b4ae07a340e5" /><Relationship Type="http://schemas.openxmlformats.org/officeDocument/2006/relationships/slide" Target="/ppt/slides/slide7.xml" Id="R3fcbe510ddd1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2affb60c24a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47d68452484a" /><Relationship Type="http://schemas.openxmlformats.org/officeDocument/2006/relationships/theme" Target="/ppt/slideMasters/theme/theme1.xml" Id="R6d84632a2a67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647d68452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fff0f1307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c3ef8db72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c3302835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48e67a1a7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02523e3c9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c9d92e2c9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ca83641cd41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STALLBAKKEN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4 497 301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4 537 464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HÅKON SCHEI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STALLBAKKEN HOLDING AS</a:t>
            </a:r>
          </a:p>
        </p:txBody>
      </p:sp>
    </p:spTree>
  </p:cSld>
  <p:clrMapOvr>
    <a:masterClrMapping xmlns:a="http://schemas.openxmlformats.org/drawingml/2006/main"/>
  </p:clrMapOvr>
</p:sld>
</file>