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a10c312ea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ed4065769496a"/>
  </p:sldMasterIdLst>
  <p:sldIdLst>
    <p:sldId xmlns:r="http://schemas.openxmlformats.org/officeDocument/2006/relationships" id="256" r:id="R2e9ab99266d94e21"/>
    <p:sldId xmlns:r="http://schemas.openxmlformats.org/officeDocument/2006/relationships" id="257" r:id="Rc91c5c32242943a5"/>
    <p:sldId xmlns:r="http://schemas.openxmlformats.org/officeDocument/2006/relationships" id="258" r:id="Rb847eb8315c34805"/>
    <p:sldId xmlns:r="http://schemas.openxmlformats.org/officeDocument/2006/relationships" id="259" r:id="R3f3adb029efe4816"/>
    <p:sldId xmlns:r="http://schemas.openxmlformats.org/officeDocument/2006/relationships" id="260" r:id="R58bd51c8eb5c415a"/>
    <p:sldId xmlns:r="http://schemas.openxmlformats.org/officeDocument/2006/relationships" id="261" r:id="Re266fc0e918e45f8"/>
    <p:sldId xmlns:r="http://schemas.openxmlformats.org/officeDocument/2006/relationships" id="262" r:id="Raa6ccd47afcd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ed4065769496a" /><Relationship Type="http://schemas.openxmlformats.org/officeDocument/2006/relationships/slide" Target="/ppt/slides/slide1.xml" Id="R2e9ab99266d94e21" /><Relationship Type="http://schemas.openxmlformats.org/officeDocument/2006/relationships/slide" Target="/ppt/slides/slide2.xml" Id="Rc91c5c32242943a5" /><Relationship Type="http://schemas.openxmlformats.org/officeDocument/2006/relationships/slide" Target="/ppt/slides/slide3.xml" Id="Rb847eb8315c34805" /><Relationship Type="http://schemas.openxmlformats.org/officeDocument/2006/relationships/slide" Target="/ppt/slides/slide4.xml" Id="R3f3adb029efe4816" /><Relationship Type="http://schemas.openxmlformats.org/officeDocument/2006/relationships/slide" Target="/ppt/slides/slide5.xml" Id="R58bd51c8eb5c415a" /><Relationship Type="http://schemas.openxmlformats.org/officeDocument/2006/relationships/slide" Target="/ppt/slides/slide6.xml" Id="Re266fc0e918e45f8" /><Relationship Type="http://schemas.openxmlformats.org/officeDocument/2006/relationships/slide" Target="/ppt/slides/slide7.xml" Id="Raa6ccd47afcd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6b699ede14b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da35c80424bcf" /><Relationship Type="http://schemas.openxmlformats.org/officeDocument/2006/relationships/theme" Target="/ppt/slideMasters/theme/theme1.xml" Id="R071b0a3779e3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6da35c80424b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c0485747b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c63e3f8b4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f7bebcd40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784e97152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c77ea3fd9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12297895145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aeaa30bec48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SOLLIE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SOLLIE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1 540 573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7 972 956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ERDVIK SOLLIE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Kornblomstveien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917 428 530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SOLLIE HOLDING AS</a:t>
            </a:r>
          </a:p>
        </p:txBody>
      </p:sp>
    </p:spTree>
  </p:cSld>
  <p:clrMapOvr>
    <a:masterClrMapping xmlns:a="http://schemas.openxmlformats.org/drawingml/2006/main"/>
  </p:clrMapOvr>
</p:sld>
</file>