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c91276e754c47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6c95d7b4a7477d"/>
  </p:sldMasterIdLst>
  <p:sldIdLst>
    <p:sldId xmlns:r="http://schemas.openxmlformats.org/officeDocument/2006/relationships" id="256" r:id="R924aa9ccf30d4ac1"/>
    <p:sldId xmlns:r="http://schemas.openxmlformats.org/officeDocument/2006/relationships" id="257" r:id="R4838c912115746cb"/>
    <p:sldId xmlns:r="http://schemas.openxmlformats.org/officeDocument/2006/relationships" id="258" r:id="Ra6381a12899d4383"/>
    <p:sldId xmlns:r="http://schemas.openxmlformats.org/officeDocument/2006/relationships" id="259" r:id="R5c809e8341b44286"/>
    <p:sldId xmlns:r="http://schemas.openxmlformats.org/officeDocument/2006/relationships" id="260" r:id="Rc0a653a30bb74bb9"/>
    <p:sldId xmlns:r="http://schemas.openxmlformats.org/officeDocument/2006/relationships" id="261" r:id="R8f6655897d134cb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6c95d7b4a7477d" /><Relationship Type="http://schemas.openxmlformats.org/officeDocument/2006/relationships/slide" Target="/ppt/slides/slide1.xml" Id="R924aa9ccf30d4ac1" /><Relationship Type="http://schemas.openxmlformats.org/officeDocument/2006/relationships/slide" Target="/ppt/slides/slide2.xml" Id="R4838c912115746cb" /><Relationship Type="http://schemas.openxmlformats.org/officeDocument/2006/relationships/slide" Target="/ppt/slides/slide3.xml" Id="Ra6381a12899d4383" /><Relationship Type="http://schemas.openxmlformats.org/officeDocument/2006/relationships/slide" Target="/ppt/slides/slide4.xml" Id="R5c809e8341b44286" /><Relationship Type="http://schemas.openxmlformats.org/officeDocument/2006/relationships/slide" Target="/ppt/slides/slide5.xml" Id="Rc0a653a30bb74bb9" /><Relationship Type="http://schemas.openxmlformats.org/officeDocument/2006/relationships/slide" Target="/ppt/slides/slide6.xml" Id="R8f6655897d134cb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e163c1d7244ad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d40723d7e473d" /><Relationship Type="http://schemas.openxmlformats.org/officeDocument/2006/relationships/theme" Target="/ppt/slideMasters/theme/theme1.xml" Id="R3d8a7a4b0f7642b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77d40723d7e47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05b56172cc4cc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e5f8ebcfdc447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753678cdfd415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82ca721eb44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c1d8ef091a489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645ac3b33e45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EST BYGGMESTER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Kviteseidvegen 1643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3853 Vrådal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917 429 340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EST BYGGMESTER AS</a:t>
            </a:r>
          </a:p>
        </p:txBody>
      </p:sp>
    </p:spTree>
  </p:cSld>
  <p:clrMapOvr>
    <a:masterClrMapping xmlns:a="http://schemas.openxmlformats.org/drawingml/2006/main"/>
  </p:clrMapOvr>
</p:sld>
</file>