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f69f68fa9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c6092ef2d43e7"/>
  </p:sldMasterIdLst>
  <p:sldIdLst>
    <p:sldId xmlns:r="http://schemas.openxmlformats.org/officeDocument/2006/relationships" id="256" r:id="R66d4a241a92e4443"/>
    <p:sldId xmlns:r="http://schemas.openxmlformats.org/officeDocument/2006/relationships" id="257" r:id="R2c834018bedb420d"/>
    <p:sldId xmlns:r="http://schemas.openxmlformats.org/officeDocument/2006/relationships" id="258" r:id="R963ed90f0e024d80"/>
    <p:sldId xmlns:r="http://schemas.openxmlformats.org/officeDocument/2006/relationships" id="259" r:id="R7ad7e022ec884371"/>
    <p:sldId xmlns:r="http://schemas.openxmlformats.org/officeDocument/2006/relationships" id="260" r:id="R15f5904864074530"/>
    <p:sldId xmlns:r="http://schemas.openxmlformats.org/officeDocument/2006/relationships" id="261" r:id="Rf2105e62c4b94f75"/>
    <p:sldId xmlns:r="http://schemas.openxmlformats.org/officeDocument/2006/relationships" id="262" r:id="R7649ffcd5a0c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c6092ef2d43e7" /><Relationship Type="http://schemas.openxmlformats.org/officeDocument/2006/relationships/slide" Target="/ppt/slides/slide1.xml" Id="R66d4a241a92e4443" /><Relationship Type="http://schemas.openxmlformats.org/officeDocument/2006/relationships/slide" Target="/ppt/slides/slide2.xml" Id="R2c834018bedb420d" /><Relationship Type="http://schemas.openxmlformats.org/officeDocument/2006/relationships/slide" Target="/ppt/slides/slide3.xml" Id="R963ed90f0e024d80" /><Relationship Type="http://schemas.openxmlformats.org/officeDocument/2006/relationships/slide" Target="/ppt/slides/slide4.xml" Id="R7ad7e022ec884371" /><Relationship Type="http://schemas.openxmlformats.org/officeDocument/2006/relationships/slide" Target="/ppt/slides/slide5.xml" Id="R15f5904864074530" /><Relationship Type="http://schemas.openxmlformats.org/officeDocument/2006/relationships/slide" Target="/ppt/slides/slide6.xml" Id="Rf2105e62c4b94f75" /><Relationship Type="http://schemas.openxmlformats.org/officeDocument/2006/relationships/slide" Target="/ppt/slides/slide7.xml" Id="R7649ffcd5a0c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21ae1ff35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93e4ba95421e" /><Relationship Type="http://schemas.openxmlformats.org/officeDocument/2006/relationships/theme" Target="/ppt/slideMasters/theme/theme1.xml" Id="R4b0985c2acf5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293e4ba95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9e9c27a1a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abcd5dca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157adae3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5a17c867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01af14dc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0462ff82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748247fe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 BYGGMESTER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 BYGGMESTER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−1 690 404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−3 780 395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DRUZHYNIN KOSTYANTYN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KÄRVET ANDRES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