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3eec6c2e1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b6878cc0b4a51"/>
  </p:sldMasterIdLst>
  <p:sldIdLst>
    <p:sldId xmlns:r="http://schemas.openxmlformats.org/officeDocument/2006/relationships" id="256" r:id="Rc87e84d3b02741ac"/>
    <p:sldId xmlns:r="http://schemas.openxmlformats.org/officeDocument/2006/relationships" id="257" r:id="R94e3707bdb0c4e15"/>
    <p:sldId xmlns:r="http://schemas.openxmlformats.org/officeDocument/2006/relationships" id="258" r:id="Re03b8fb6d28a422e"/>
    <p:sldId xmlns:r="http://schemas.openxmlformats.org/officeDocument/2006/relationships" id="259" r:id="Rb39470cfeb874f2a"/>
    <p:sldId xmlns:r="http://schemas.openxmlformats.org/officeDocument/2006/relationships" id="260" r:id="R655c91487426485b"/>
    <p:sldId xmlns:r="http://schemas.openxmlformats.org/officeDocument/2006/relationships" id="261" r:id="R39f85a801fc24d79"/>
    <p:sldId xmlns:r="http://schemas.openxmlformats.org/officeDocument/2006/relationships" id="262" r:id="R468c7b2d32d2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b6878cc0b4a51" /><Relationship Type="http://schemas.openxmlformats.org/officeDocument/2006/relationships/slide" Target="/ppt/slides/slide1.xml" Id="Rc87e84d3b02741ac" /><Relationship Type="http://schemas.openxmlformats.org/officeDocument/2006/relationships/slide" Target="/ppt/slides/slide2.xml" Id="R94e3707bdb0c4e15" /><Relationship Type="http://schemas.openxmlformats.org/officeDocument/2006/relationships/slide" Target="/ppt/slides/slide3.xml" Id="Re03b8fb6d28a422e" /><Relationship Type="http://schemas.openxmlformats.org/officeDocument/2006/relationships/slide" Target="/ppt/slides/slide4.xml" Id="Rb39470cfeb874f2a" /><Relationship Type="http://schemas.openxmlformats.org/officeDocument/2006/relationships/slide" Target="/ppt/slides/slide5.xml" Id="R655c91487426485b" /><Relationship Type="http://schemas.openxmlformats.org/officeDocument/2006/relationships/slide" Target="/ppt/slides/slide6.xml" Id="R39f85a801fc24d79" /><Relationship Type="http://schemas.openxmlformats.org/officeDocument/2006/relationships/slide" Target="/ppt/slides/slide7.xml" Id="R468c7b2d32d2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93aea799a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70c472b44258" /><Relationship Type="http://schemas.openxmlformats.org/officeDocument/2006/relationships/theme" Target="/ppt/slideMasters/theme/theme1.xml" Id="Rded1937ce6cb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270c472b4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9bb9913f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80bc05066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526c0318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f89b1d98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add66dac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24dfcd12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666f27c6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KRISTIAN SOLLIE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KRISTIAN SOLLIE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15 830 229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SOLLIE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Kornblomstveien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kristian@murmesteren.com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917 435 596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