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d7056cf732041e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57777bf0e1e9441c"/>
  </p:sldMasterIdLst>
  <p:sldIdLst>
    <p:sldId xmlns:r="http://schemas.openxmlformats.org/officeDocument/2006/relationships" id="256" r:id="R3453fdb201be4647"/>
    <p:sldId xmlns:r="http://schemas.openxmlformats.org/officeDocument/2006/relationships" id="257" r:id="R75415c4aa53f42f3"/>
    <p:sldId xmlns:r="http://schemas.openxmlformats.org/officeDocument/2006/relationships" id="258" r:id="R332ae057fd7a49fc"/>
    <p:sldId xmlns:r="http://schemas.openxmlformats.org/officeDocument/2006/relationships" id="259" r:id="R7b5471ba40a64281"/>
    <p:sldId xmlns:r="http://schemas.openxmlformats.org/officeDocument/2006/relationships" id="260" r:id="R756831c90f244c95"/>
    <p:sldId xmlns:r="http://schemas.openxmlformats.org/officeDocument/2006/relationships" id="261" r:id="R6416d91907a840e1"/>
    <p:sldId xmlns:r="http://schemas.openxmlformats.org/officeDocument/2006/relationships" id="262" r:id="R292ec96b3eca47f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777bf0e1e9441c" /><Relationship Type="http://schemas.openxmlformats.org/officeDocument/2006/relationships/slide" Target="/ppt/slides/slide1.xml" Id="R3453fdb201be4647" /><Relationship Type="http://schemas.openxmlformats.org/officeDocument/2006/relationships/slide" Target="/ppt/slides/slide2.xml" Id="R75415c4aa53f42f3" /><Relationship Type="http://schemas.openxmlformats.org/officeDocument/2006/relationships/slide" Target="/ppt/slides/slide3.xml" Id="R332ae057fd7a49fc" /><Relationship Type="http://schemas.openxmlformats.org/officeDocument/2006/relationships/slide" Target="/ppt/slides/slide4.xml" Id="R7b5471ba40a64281" /><Relationship Type="http://schemas.openxmlformats.org/officeDocument/2006/relationships/slide" Target="/ppt/slides/slide5.xml" Id="R756831c90f244c95" /><Relationship Type="http://schemas.openxmlformats.org/officeDocument/2006/relationships/slide" Target="/ppt/slides/slide6.xml" Id="R6416d91907a840e1" /><Relationship Type="http://schemas.openxmlformats.org/officeDocument/2006/relationships/slide" Target="/ppt/slides/slide7.xml" Id="R292ec96b3eca47f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6f15c0aaff4df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4fcee12cbc4f8e" /><Relationship Type="http://schemas.openxmlformats.org/officeDocument/2006/relationships/theme" Target="/ppt/slideMasters/theme/theme1.xml" Id="R3ad2133a80f844d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94fcee12cbc4f8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cc2f1d206b948f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0dcf405598478c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d2b7cc6dbe4c3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fe95d0bf2e4a6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0667ec332a46e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143ff4694db4707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cfbddf8c9bb4c9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KRS ØKONOMI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KRS ØKONOMI AS ble etablert [år] og holder til i Hamar.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6 278 004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1 382 385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1 109 078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1 210 629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2 547 134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KARI ROEN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RAGNAR SKJELLET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ØKONOMI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Østregate 23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2317 Hamar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917 439 362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KRS ØKONOMI AS</a:t>
            </a:r>
          </a:p>
        </p:txBody>
      </p:sp>
    </p:spTree>
  </p:cSld>
  <p:clrMapOvr>
    <a:masterClrMapping xmlns:a="http://schemas.openxmlformats.org/drawingml/2006/main"/>
  </p:clrMapOvr>
</p:sld>
</file>