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bcf6cd794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2c38e27af49c6"/>
  </p:sldMasterIdLst>
  <p:sldIdLst>
    <p:sldId xmlns:r="http://schemas.openxmlformats.org/officeDocument/2006/relationships" id="256" r:id="R1b838fe511bc480f"/>
    <p:sldId xmlns:r="http://schemas.openxmlformats.org/officeDocument/2006/relationships" id="257" r:id="R78e21c711b81472f"/>
    <p:sldId xmlns:r="http://schemas.openxmlformats.org/officeDocument/2006/relationships" id="258" r:id="R28e4f5aa3a68464c"/>
    <p:sldId xmlns:r="http://schemas.openxmlformats.org/officeDocument/2006/relationships" id="259" r:id="R697383ebd96b4290"/>
    <p:sldId xmlns:r="http://schemas.openxmlformats.org/officeDocument/2006/relationships" id="260" r:id="R93d30e3c751145d7"/>
    <p:sldId xmlns:r="http://schemas.openxmlformats.org/officeDocument/2006/relationships" id="261" r:id="R7774a5b8464a4ccf"/>
    <p:sldId xmlns:r="http://schemas.openxmlformats.org/officeDocument/2006/relationships" id="262" r:id="R8afe8af4fda9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2c38e27af49c6" /><Relationship Type="http://schemas.openxmlformats.org/officeDocument/2006/relationships/slide" Target="/ppt/slides/slide1.xml" Id="R1b838fe511bc480f" /><Relationship Type="http://schemas.openxmlformats.org/officeDocument/2006/relationships/slide" Target="/ppt/slides/slide2.xml" Id="R78e21c711b81472f" /><Relationship Type="http://schemas.openxmlformats.org/officeDocument/2006/relationships/slide" Target="/ppt/slides/slide3.xml" Id="R28e4f5aa3a68464c" /><Relationship Type="http://schemas.openxmlformats.org/officeDocument/2006/relationships/slide" Target="/ppt/slides/slide4.xml" Id="R697383ebd96b4290" /><Relationship Type="http://schemas.openxmlformats.org/officeDocument/2006/relationships/slide" Target="/ppt/slides/slide5.xml" Id="R93d30e3c751145d7" /><Relationship Type="http://schemas.openxmlformats.org/officeDocument/2006/relationships/slide" Target="/ppt/slides/slide6.xml" Id="R7774a5b8464a4ccf" /><Relationship Type="http://schemas.openxmlformats.org/officeDocument/2006/relationships/slide" Target="/ppt/slides/slide7.xml" Id="R8afe8af4fda9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037f5478b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98b9755e4b77" /><Relationship Type="http://schemas.openxmlformats.org/officeDocument/2006/relationships/theme" Target="/ppt/slideMasters/theme/theme1.xml" Id="Rc9f051871c85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598b9755e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d3bf1fe1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3769d3f10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308db83c5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f994e734b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82e8e5985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dd4f4748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2508654e3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