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f2f4e0b29d4a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8d184333a4e95"/>
  </p:sldMasterIdLst>
  <p:sldIdLst>
    <p:sldId xmlns:r="http://schemas.openxmlformats.org/officeDocument/2006/relationships" id="256" r:id="R401ad502132349eb"/>
    <p:sldId xmlns:r="http://schemas.openxmlformats.org/officeDocument/2006/relationships" id="257" r:id="Rdf85078ed0984a58"/>
    <p:sldId xmlns:r="http://schemas.openxmlformats.org/officeDocument/2006/relationships" id="258" r:id="R07a8698a666e453c"/>
    <p:sldId xmlns:r="http://schemas.openxmlformats.org/officeDocument/2006/relationships" id="259" r:id="R5b3602186f1e4915"/>
    <p:sldId xmlns:r="http://schemas.openxmlformats.org/officeDocument/2006/relationships" id="260" r:id="Ref6987f73625463f"/>
    <p:sldId xmlns:r="http://schemas.openxmlformats.org/officeDocument/2006/relationships" id="261" r:id="R6ddfc4b691d54563"/>
    <p:sldId xmlns:r="http://schemas.openxmlformats.org/officeDocument/2006/relationships" id="262" r:id="Rc310b50d88d748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8d184333a4e95" /><Relationship Type="http://schemas.openxmlformats.org/officeDocument/2006/relationships/slide" Target="/ppt/slides/slide1.xml" Id="R401ad502132349eb" /><Relationship Type="http://schemas.openxmlformats.org/officeDocument/2006/relationships/slide" Target="/ppt/slides/slide2.xml" Id="Rdf85078ed0984a58" /><Relationship Type="http://schemas.openxmlformats.org/officeDocument/2006/relationships/slide" Target="/ppt/slides/slide3.xml" Id="R07a8698a666e453c" /><Relationship Type="http://schemas.openxmlformats.org/officeDocument/2006/relationships/slide" Target="/ppt/slides/slide4.xml" Id="R5b3602186f1e4915" /><Relationship Type="http://schemas.openxmlformats.org/officeDocument/2006/relationships/slide" Target="/ppt/slides/slide5.xml" Id="Ref6987f73625463f" /><Relationship Type="http://schemas.openxmlformats.org/officeDocument/2006/relationships/slide" Target="/ppt/slides/slide6.xml" Id="R6ddfc4b691d54563" /><Relationship Type="http://schemas.openxmlformats.org/officeDocument/2006/relationships/slide" Target="/ppt/slides/slide7.xml" Id="Rc310b50d88d748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0f705c5cd4d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dbd234dc045fe" /><Relationship Type="http://schemas.openxmlformats.org/officeDocument/2006/relationships/theme" Target="/ppt/slideMasters/theme/theme1.xml" Id="Ra165f9edf07b47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adbd234dc0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eea9d16cb4f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859fd88fd4d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32923e3db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04e01d85e4b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706a71d1f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1ea14e176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e22997200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GABRIELSEN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GABRIELSEN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−400 435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−400 796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2 760 867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4 519 843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GABRIELSEN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GABRIELSEN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GABRIELSEN INVEST AS</a:t>
            </a:r>
          </a:p>
        </p:txBody>
      </p:sp>
    </p:spTree>
  </p:cSld>
  <p:clrMapOvr>
    <a:masterClrMapping xmlns:a="http://schemas.openxmlformats.org/drawingml/2006/main"/>
  </p:clrMapOvr>
</p:sld>
</file>