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a5a226dac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551a5e88f642d1"/>
  </p:sldMasterIdLst>
  <p:sldIdLst>
    <p:sldId xmlns:r="http://schemas.openxmlformats.org/officeDocument/2006/relationships" id="256" r:id="Rd7872ed63a4e42b1"/>
    <p:sldId xmlns:r="http://schemas.openxmlformats.org/officeDocument/2006/relationships" id="257" r:id="Rc5b8aff2f2ff45e8"/>
    <p:sldId xmlns:r="http://schemas.openxmlformats.org/officeDocument/2006/relationships" id="258" r:id="R21dbf3d527ba4d07"/>
    <p:sldId xmlns:r="http://schemas.openxmlformats.org/officeDocument/2006/relationships" id="259" r:id="R190e9354ab344b50"/>
    <p:sldId xmlns:r="http://schemas.openxmlformats.org/officeDocument/2006/relationships" id="260" r:id="R08cedcdd71a54e09"/>
    <p:sldId xmlns:r="http://schemas.openxmlformats.org/officeDocument/2006/relationships" id="261" r:id="Rb0110f64098847bc"/>
    <p:sldId xmlns:r="http://schemas.openxmlformats.org/officeDocument/2006/relationships" id="262" r:id="R5ba6dcb3c062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51a5e88f642d1" /><Relationship Type="http://schemas.openxmlformats.org/officeDocument/2006/relationships/slide" Target="/ppt/slides/slide1.xml" Id="Rd7872ed63a4e42b1" /><Relationship Type="http://schemas.openxmlformats.org/officeDocument/2006/relationships/slide" Target="/ppt/slides/slide2.xml" Id="Rc5b8aff2f2ff45e8" /><Relationship Type="http://schemas.openxmlformats.org/officeDocument/2006/relationships/slide" Target="/ppt/slides/slide3.xml" Id="R21dbf3d527ba4d07" /><Relationship Type="http://schemas.openxmlformats.org/officeDocument/2006/relationships/slide" Target="/ppt/slides/slide4.xml" Id="R190e9354ab344b50" /><Relationship Type="http://schemas.openxmlformats.org/officeDocument/2006/relationships/slide" Target="/ppt/slides/slide5.xml" Id="R08cedcdd71a54e09" /><Relationship Type="http://schemas.openxmlformats.org/officeDocument/2006/relationships/slide" Target="/ppt/slides/slide6.xml" Id="Rb0110f64098847bc" /><Relationship Type="http://schemas.openxmlformats.org/officeDocument/2006/relationships/slide" Target="/ppt/slides/slide7.xml" Id="R5ba6dcb3c062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62eadcf0c44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130484b5c4a75" /><Relationship Type="http://schemas.openxmlformats.org/officeDocument/2006/relationships/theme" Target="/ppt/slideMasters/theme/theme1.xml" Id="R5ef40f069f7b4e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2130484b5c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cc741792e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d2f6bf51346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4c8ae454c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048ccd261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78d2a6e8a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9e0269d1c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b0082012c4c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