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001cd494ae4a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de1714e5574f49"/>
  </p:sldMasterIdLst>
  <p:sldIdLst>
    <p:sldId xmlns:r="http://schemas.openxmlformats.org/officeDocument/2006/relationships" id="256" r:id="R68e1154919984619"/>
    <p:sldId xmlns:r="http://schemas.openxmlformats.org/officeDocument/2006/relationships" id="257" r:id="Rb3f9278aef014947"/>
    <p:sldId xmlns:r="http://schemas.openxmlformats.org/officeDocument/2006/relationships" id="258" r:id="R5f1d8cf2e116421a"/>
    <p:sldId xmlns:r="http://schemas.openxmlformats.org/officeDocument/2006/relationships" id="259" r:id="R4ebe1a2258e44530"/>
    <p:sldId xmlns:r="http://schemas.openxmlformats.org/officeDocument/2006/relationships" id="260" r:id="R6e0748f357ed4b54"/>
    <p:sldId xmlns:r="http://schemas.openxmlformats.org/officeDocument/2006/relationships" id="261" r:id="R5d3f6723abbe4a23"/>
    <p:sldId xmlns:r="http://schemas.openxmlformats.org/officeDocument/2006/relationships" id="262" r:id="R8cc7d64520074d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de1714e5574f49" /><Relationship Type="http://schemas.openxmlformats.org/officeDocument/2006/relationships/slide" Target="/ppt/slides/slide1.xml" Id="R68e1154919984619" /><Relationship Type="http://schemas.openxmlformats.org/officeDocument/2006/relationships/slide" Target="/ppt/slides/slide2.xml" Id="Rb3f9278aef014947" /><Relationship Type="http://schemas.openxmlformats.org/officeDocument/2006/relationships/slide" Target="/ppt/slides/slide3.xml" Id="R5f1d8cf2e116421a" /><Relationship Type="http://schemas.openxmlformats.org/officeDocument/2006/relationships/slide" Target="/ppt/slides/slide4.xml" Id="R4ebe1a2258e44530" /><Relationship Type="http://schemas.openxmlformats.org/officeDocument/2006/relationships/slide" Target="/ppt/slides/slide5.xml" Id="R6e0748f357ed4b54" /><Relationship Type="http://schemas.openxmlformats.org/officeDocument/2006/relationships/slide" Target="/ppt/slides/slide6.xml" Id="R5d3f6723abbe4a23" /><Relationship Type="http://schemas.openxmlformats.org/officeDocument/2006/relationships/slide" Target="/ppt/slides/slide7.xml" Id="R8cc7d64520074d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95dde3e0284b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2df683bdd45d6" /><Relationship Type="http://schemas.openxmlformats.org/officeDocument/2006/relationships/theme" Target="/ppt/slideMasters/theme/theme1.xml" Id="R57da6efb19064e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12df683bdd45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7bd6aba3f45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dca449e0648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cd299ed7c41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e558e54fd41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b44ee4e1446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444a89f094e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d11078c9044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AGTUNNEL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AGTUNNEL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AGTUNNEL AS ble etablert [år] og holder til i Sogndal.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AGTUNNEL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AGTUNNEL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AGTUNNEL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272 570 296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−19 996 998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−20 004 368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39 433 188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177 663 068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AGTUNNEL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AGT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AGTUNNEL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Fjørevegen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917 454 809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AGTUNNEL AS</a:t>
            </a:r>
          </a:p>
        </p:txBody>
      </p:sp>
    </p:spTree>
  </p:cSld>
  <p:clrMapOvr>
    <a:masterClrMapping xmlns:a="http://schemas.openxmlformats.org/drawingml/2006/main"/>
  </p:clrMapOvr>
</p:sld>
</file>