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523cf2afc49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126a328214fdc"/>
  </p:sldMasterIdLst>
  <p:sldIdLst>
    <p:sldId xmlns:r="http://schemas.openxmlformats.org/officeDocument/2006/relationships" id="256" r:id="R95c40a9815af40ce"/>
    <p:sldId xmlns:r="http://schemas.openxmlformats.org/officeDocument/2006/relationships" id="257" r:id="R350c021b8c154551"/>
    <p:sldId xmlns:r="http://schemas.openxmlformats.org/officeDocument/2006/relationships" id="258" r:id="R233c9a38cd994503"/>
    <p:sldId xmlns:r="http://schemas.openxmlformats.org/officeDocument/2006/relationships" id="259" r:id="R83fa8ff1e74846ab"/>
    <p:sldId xmlns:r="http://schemas.openxmlformats.org/officeDocument/2006/relationships" id="260" r:id="R04906e2e25f4473d"/>
    <p:sldId xmlns:r="http://schemas.openxmlformats.org/officeDocument/2006/relationships" id="261" r:id="Rc9590e095cc24d8a"/>
    <p:sldId xmlns:r="http://schemas.openxmlformats.org/officeDocument/2006/relationships" id="262" r:id="R78268fd8dbf841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126a328214fdc" /><Relationship Type="http://schemas.openxmlformats.org/officeDocument/2006/relationships/slide" Target="/ppt/slides/slide1.xml" Id="R95c40a9815af40ce" /><Relationship Type="http://schemas.openxmlformats.org/officeDocument/2006/relationships/slide" Target="/ppt/slides/slide2.xml" Id="R350c021b8c154551" /><Relationship Type="http://schemas.openxmlformats.org/officeDocument/2006/relationships/slide" Target="/ppt/slides/slide3.xml" Id="R233c9a38cd994503" /><Relationship Type="http://schemas.openxmlformats.org/officeDocument/2006/relationships/slide" Target="/ppt/slides/slide4.xml" Id="R83fa8ff1e74846ab" /><Relationship Type="http://schemas.openxmlformats.org/officeDocument/2006/relationships/slide" Target="/ppt/slides/slide5.xml" Id="R04906e2e25f4473d" /><Relationship Type="http://schemas.openxmlformats.org/officeDocument/2006/relationships/slide" Target="/ppt/slides/slide6.xml" Id="Rc9590e095cc24d8a" /><Relationship Type="http://schemas.openxmlformats.org/officeDocument/2006/relationships/slide" Target="/ppt/slides/slide7.xml" Id="R78268fd8dbf841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80121297064f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34e5cba2e4fb2" /><Relationship Type="http://schemas.openxmlformats.org/officeDocument/2006/relationships/theme" Target="/ppt/slideMasters/theme/theme1.xml" Id="R5a18631d9997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34e5cba2e4f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4ba02faf34f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5bc900629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9cbe34519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8a7a13a8a4d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725d137a4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2da5481544c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63a8fa27a48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MA-REGNSKAP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865 725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745 179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5 267 560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6 037 110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Fastings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marius@jojoregnskap.no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917 457 158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MA-REGNSKAP AS</a:t>
            </a:r>
          </a:p>
        </p:txBody>
      </p:sp>
    </p:spTree>
  </p:cSld>
  <p:clrMapOvr>
    <a:masterClrMapping xmlns:a="http://schemas.openxmlformats.org/drawingml/2006/main"/>
  </p:clrMapOvr>
</p:sld>
</file>