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b782815b76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a330e5b0441df"/>
  </p:sldMasterIdLst>
  <p:sldIdLst>
    <p:sldId xmlns:r="http://schemas.openxmlformats.org/officeDocument/2006/relationships" id="256" r:id="Rb8668f001c144a70"/>
    <p:sldId xmlns:r="http://schemas.openxmlformats.org/officeDocument/2006/relationships" id="257" r:id="R77e0368708e24f33"/>
    <p:sldId xmlns:r="http://schemas.openxmlformats.org/officeDocument/2006/relationships" id="258" r:id="R0db48baf16da456b"/>
    <p:sldId xmlns:r="http://schemas.openxmlformats.org/officeDocument/2006/relationships" id="259" r:id="R95fa5c1eca5b43e2"/>
    <p:sldId xmlns:r="http://schemas.openxmlformats.org/officeDocument/2006/relationships" id="260" r:id="R277e16ce716d437d"/>
    <p:sldId xmlns:r="http://schemas.openxmlformats.org/officeDocument/2006/relationships" id="261" r:id="Re8edfd046b38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a330e5b0441df" /><Relationship Type="http://schemas.openxmlformats.org/officeDocument/2006/relationships/slide" Target="/ppt/slides/slide1.xml" Id="Rb8668f001c144a70" /><Relationship Type="http://schemas.openxmlformats.org/officeDocument/2006/relationships/slide" Target="/ppt/slides/slide2.xml" Id="R77e0368708e24f33" /><Relationship Type="http://schemas.openxmlformats.org/officeDocument/2006/relationships/slide" Target="/ppt/slides/slide3.xml" Id="R0db48baf16da456b" /><Relationship Type="http://schemas.openxmlformats.org/officeDocument/2006/relationships/slide" Target="/ppt/slides/slide4.xml" Id="R95fa5c1eca5b43e2" /><Relationship Type="http://schemas.openxmlformats.org/officeDocument/2006/relationships/slide" Target="/ppt/slides/slide5.xml" Id="R277e16ce716d437d" /><Relationship Type="http://schemas.openxmlformats.org/officeDocument/2006/relationships/slide" Target="/ppt/slides/slide6.xml" Id="Re8edfd046b38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493cde615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6752e51b24c64" /><Relationship Type="http://schemas.openxmlformats.org/officeDocument/2006/relationships/theme" Target="/ppt/slideMasters/theme/theme1.xml" Id="Ra0e62be5e60a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6752e51b2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b457b274c4f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f6a6de750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0bc451fb7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04e53d288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33ce0adaa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013ccf8da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AMERGOS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AMERGOS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AMERGOS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AMERGOS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AMERGOS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AMERGOS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Ingiers vei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917 462 089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AMERGOS GROUP AS</a:t>
            </a:r>
          </a:p>
        </p:txBody>
      </p:sp>
    </p:spTree>
  </p:cSld>
  <p:clrMapOvr>
    <a:masterClrMapping xmlns:a="http://schemas.openxmlformats.org/drawingml/2006/main"/>
  </p:clrMapOvr>
</p:sld>
</file>