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ec7b1a518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c5caab4554965"/>
  </p:sldMasterIdLst>
  <p:sldIdLst>
    <p:sldId xmlns:r="http://schemas.openxmlformats.org/officeDocument/2006/relationships" id="256" r:id="R3a2595fd731e4e09"/>
    <p:sldId xmlns:r="http://schemas.openxmlformats.org/officeDocument/2006/relationships" id="257" r:id="Rc5e4129d715d4db9"/>
    <p:sldId xmlns:r="http://schemas.openxmlformats.org/officeDocument/2006/relationships" id="258" r:id="R2b454499528d4174"/>
    <p:sldId xmlns:r="http://schemas.openxmlformats.org/officeDocument/2006/relationships" id="259" r:id="Rdcb5b7e2456b4919"/>
    <p:sldId xmlns:r="http://schemas.openxmlformats.org/officeDocument/2006/relationships" id="260" r:id="R7c686c4863ae4846"/>
    <p:sldId xmlns:r="http://schemas.openxmlformats.org/officeDocument/2006/relationships" id="261" r:id="R1b9bb8cab1834ac4"/>
    <p:sldId xmlns:r="http://schemas.openxmlformats.org/officeDocument/2006/relationships" id="262" r:id="Rdcd4fe7529a7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c5caab4554965" /><Relationship Type="http://schemas.openxmlformats.org/officeDocument/2006/relationships/slide" Target="/ppt/slides/slide1.xml" Id="R3a2595fd731e4e09" /><Relationship Type="http://schemas.openxmlformats.org/officeDocument/2006/relationships/slide" Target="/ppt/slides/slide2.xml" Id="Rc5e4129d715d4db9" /><Relationship Type="http://schemas.openxmlformats.org/officeDocument/2006/relationships/slide" Target="/ppt/slides/slide3.xml" Id="R2b454499528d4174" /><Relationship Type="http://schemas.openxmlformats.org/officeDocument/2006/relationships/slide" Target="/ppt/slides/slide4.xml" Id="Rdcb5b7e2456b4919" /><Relationship Type="http://schemas.openxmlformats.org/officeDocument/2006/relationships/slide" Target="/ppt/slides/slide5.xml" Id="R7c686c4863ae4846" /><Relationship Type="http://schemas.openxmlformats.org/officeDocument/2006/relationships/slide" Target="/ppt/slides/slide6.xml" Id="R1b9bb8cab1834ac4" /><Relationship Type="http://schemas.openxmlformats.org/officeDocument/2006/relationships/slide" Target="/ppt/slides/slide7.xml" Id="Rdcd4fe7529a7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876cb5029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6f7433d254d3e" /><Relationship Type="http://schemas.openxmlformats.org/officeDocument/2006/relationships/theme" Target="/ppt/slideMasters/theme/theme1.xml" Id="R7ca083f03096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6f7433d254d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a97cef98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29f173fab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9054e778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e517fb97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54952306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f26fc4157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26a42ab79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AMERGOS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AMERGOS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NICOLAI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917 462 089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AMERGOS GROUP AS</a:t>
            </a:r>
          </a:p>
        </p:txBody>
      </p:sp>
    </p:spTree>
  </p:cSld>
  <p:clrMapOvr>
    <a:masterClrMapping xmlns:a="http://schemas.openxmlformats.org/drawingml/2006/main"/>
  </p:clrMapOvr>
</p:sld>
</file>