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668471d60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b5ca7c9c94e6e"/>
  </p:sldMasterIdLst>
  <p:sldIdLst>
    <p:sldId xmlns:r="http://schemas.openxmlformats.org/officeDocument/2006/relationships" id="256" r:id="Re9f4fd6b35f947ad"/>
    <p:sldId xmlns:r="http://schemas.openxmlformats.org/officeDocument/2006/relationships" id="257" r:id="R489464537e6b4eb2"/>
    <p:sldId xmlns:r="http://schemas.openxmlformats.org/officeDocument/2006/relationships" id="258" r:id="Ra92833674a6f40c0"/>
    <p:sldId xmlns:r="http://schemas.openxmlformats.org/officeDocument/2006/relationships" id="259" r:id="R1dd574a710294ddd"/>
    <p:sldId xmlns:r="http://schemas.openxmlformats.org/officeDocument/2006/relationships" id="260" r:id="Rb97f15c809df4a65"/>
    <p:sldId xmlns:r="http://schemas.openxmlformats.org/officeDocument/2006/relationships" id="261" r:id="R5970114c2feb4140"/>
    <p:sldId xmlns:r="http://schemas.openxmlformats.org/officeDocument/2006/relationships" id="262" r:id="R7512b7c3d7fd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b5ca7c9c94e6e" /><Relationship Type="http://schemas.openxmlformats.org/officeDocument/2006/relationships/slide" Target="/ppt/slides/slide1.xml" Id="Re9f4fd6b35f947ad" /><Relationship Type="http://schemas.openxmlformats.org/officeDocument/2006/relationships/slide" Target="/ppt/slides/slide2.xml" Id="R489464537e6b4eb2" /><Relationship Type="http://schemas.openxmlformats.org/officeDocument/2006/relationships/slide" Target="/ppt/slides/slide3.xml" Id="Ra92833674a6f40c0" /><Relationship Type="http://schemas.openxmlformats.org/officeDocument/2006/relationships/slide" Target="/ppt/slides/slide4.xml" Id="R1dd574a710294ddd" /><Relationship Type="http://schemas.openxmlformats.org/officeDocument/2006/relationships/slide" Target="/ppt/slides/slide5.xml" Id="Rb97f15c809df4a65" /><Relationship Type="http://schemas.openxmlformats.org/officeDocument/2006/relationships/slide" Target="/ppt/slides/slide6.xml" Id="R5970114c2feb4140" /><Relationship Type="http://schemas.openxmlformats.org/officeDocument/2006/relationships/slide" Target="/ppt/slides/slide7.xml" Id="R7512b7c3d7fd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56b3ef15d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32c8d4064f74" /><Relationship Type="http://schemas.openxmlformats.org/officeDocument/2006/relationships/theme" Target="/ppt/slideMasters/theme/theme1.xml" Id="Rece46f75b2e8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332c8d406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f4ed5863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c3626407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184abe62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eb18148b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d23d98da47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49f9e745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cad47d14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