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52c72013ba9488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16c01af092545e4"/>
  </p:sldMasterIdLst>
  <p:sldIdLst>
    <p:sldId xmlns:r="http://schemas.openxmlformats.org/officeDocument/2006/relationships" id="256" r:id="Reca7eb86c1a242a0"/>
    <p:sldId xmlns:r="http://schemas.openxmlformats.org/officeDocument/2006/relationships" id="257" r:id="Rc34bcc98bd5f4f05"/>
    <p:sldId xmlns:r="http://schemas.openxmlformats.org/officeDocument/2006/relationships" id="258" r:id="R116dc87824084d02"/>
    <p:sldId xmlns:r="http://schemas.openxmlformats.org/officeDocument/2006/relationships" id="259" r:id="R464427651b974d17"/>
    <p:sldId xmlns:r="http://schemas.openxmlformats.org/officeDocument/2006/relationships" id="260" r:id="R6686baae9db7485a"/>
    <p:sldId xmlns:r="http://schemas.openxmlformats.org/officeDocument/2006/relationships" id="261" r:id="Rb4ac62e70b8340e5"/>
    <p:sldId xmlns:r="http://schemas.openxmlformats.org/officeDocument/2006/relationships" id="262" r:id="Reb95efccf8ea42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16c01af092545e4" /><Relationship Type="http://schemas.openxmlformats.org/officeDocument/2006/relationships/slide" Target="/ppt/slides/slide1.xml" Id="Reca7eb86c1a242a0" /><Relationship Type="http://schemas.openxmlformats.org/officeDocument/2006/relationships/slide" Target="/ppt/slides/slide2.xml" Id="Rc34bcc98bd5f4f05" /><Relationship Type="http://schemas.openxmlformats.org/officeDocument/2006/relationships/slide" Target="/ppt/slides/slide3.xml" Id="R116dc87824084d02" /><Relationship Type="http://schemas.openxmlformats.org/officeDocument/2006/relationships/slide" Target="/ppt/slides/slide4.xml" Id="R464427651b974d17" /><Relationship Type="http://schemas.openxmlformats.org/officeDocument/2006/relationships/slide" Target="/ppt/slides/slide5.xml" Id="R6686baae9db7485a" /><Relationship Type="http://schemas.openxmlformats.org/officeDocument/2006/relationships/slide" Target="/ppt/slides/slide6.xml" Id="Rb4ac62e70b8340e5" /><Relationship Type="http://schemas.openxmlformats.org/officeDocument/2006/relationships/slide" Target="/ppt/slides/slide7.xml" Id="Reb95efccf8ea42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af265caa1640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9f9560fdd5484d" /><Relationship Type="http://schemas.openxmlformats.org/officeDocument/2006/relationships/theme" Target="/ppt/slideMasters/theme/theme1.xml" Id="R01bca44d0033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19f9560fdd5484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6f7b558804d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71d5d8f024b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ee420d9fb4f8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1ed20ac73041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70691128459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e4ef6ec41a4df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c2c7652d2a441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STEINODDEN 1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STEINODDEN 1 AS ble etablert [år] og holder til i Egersund.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−21 890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18 564 865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22 580 801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JENS HETLAND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Nonsteinbakken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4373 Egersund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917 487 405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STEINODDEN 1 AS</a:t>
            </a:r>
          </a:p>
        </p:txBody>
      </p:sp>
    </p:spTree>
  </p:cSld>
  <p:clrMapOvr>
    <a:masterClrMapping xmlns:a="http://schemas.openxmlformats.org/drawingml/2006/main"/>
  </p:clrMapOvr>
</p:sld>
</file>