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39d1a605b447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584b149ea542a2"/>
  </p:sldMasterIdLst>
  <p:sldIdLst>
    <p:sldId xmlns:r="http://schemas.openxmlformats.org/officeDocument/2006/relationships" id="256" r:id="R7f559b2510de479d"/>
    <p:sldId xmlns:r="http://schemas.openxmlformats.org/officeDocument/2006/relationships" id="257" r:id="R98b24cccc8c24ea4"/>
    <p:sldId xmlns:r="http://schemas.openxmlformats.org/officeDocument/2006/relationships" id="258" r:id="R3aa03c8a79ed48b8"/>
    <p:sldId xmlns:r="http://schemas.openxmlformats.org/officeDocument/2006/relationships" id="259" r:id="R52e7d4b8ab4c4c19"/>
    <p:sldId xmlns:r="http://schemas.openxmlformats.org/officeDocument/2006/relationships" id="260" r:id="Ref1883d153b641c1"/>
    <p:sldId xmlns:r="http://schemas.openxmlformats.org/officeDocument/2006/relationships" id="261" r:id="R1dcb6783e5984d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584b149ea542a2" /><Relationship Type="http://schemas.openxmlformats.org/officeDocument/2006/relationships/slide" Target="/ppt/slides/slide1.xml" Id="R7f559b2510de479d" /><Relationship Type="http://schemas.openxmlformats.org/officeDocument/2006/relationships/slide" Target="/ppt/slides/slide2.xml" Id="R98b24cccc8c24ea4" /><Relationship Type="http://schemas.openxmlformats.org/officeDocument/2006/relationships/slide" Target="/ppt/slides/slide3.xml" Id="R3aa03c8a79ed48b8" /><Relationship Type="http://schemas.openxmlformats.org/officeDocument/2006/relationships/slide" Target="/ppt/slides/slide4.xml" Id="R52e7d4b8ab4c4c19" /><Relationship Type="http://schemas.openxmlformats.org/officeDocument/2006/relationships/slide" Target="/ppt/slides/slide5.xml" Id="Ref1883d153b641c1" /><Relationship Type="http://schemas.openxmlformats.org/officeDocument/2006/relationships/slide" Target="/ppt/slides/slide6.xml" Id="R1dcb6783e5984d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d908c56a4d43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5bdab46d24f5f" /><Relationship Type="http://schemas.openxmlformats.org/officeDocument/2006/relationships/theme" Target="/ppt/slideMasters/theme/theme1.xml" Id="Raa92748e802046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f5bdab46d24f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85b3d30d541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2d619f06d45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d0489352d45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0e2444c0744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6055aaae64f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c0b8486ec44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STEINODDEN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Eigerøyveien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4373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gunn@xina.no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917 487 413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2 AS</a:t>
            </a:r>
          </a:p>
        </p:txBody>
      </p:sp>
    </p:spTree>
  </p:cSld>
  <p:clrMapOvr>
    <a:masterClrMapping xmlns:a="http://schemas.openxmlformats.org/drawingml/2006/main"/>
  </p:clrMapOvr>
</p:sld>
</file>