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e464d2257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3e608fac841e7"/>
  </p:sldMasterIdLst>
  <p:sldIdLst>
    <p:sldId xmlns:r="http://schemas.openxmlformats.org/officeDocument/2006/relationships" id="256" r:id="R0833492c77e4451e"/>
    <p:sldId xmlns:r="http://schemas.openxmlformats.org/officeDocument/2006/relationships" id="257" r:id="R83de2fc7cea04530"/>
    <p:sldId xmlns:r="http://schemas.openxmlformats.org/officeDocument/2006/relationships" id="258" r:id="Rf48282db2bb44f27"/>
    <p:sldId xmlns:r="http://schemas.openxmlformats.org/officeDocument/2006/relationships" id="259" r:id="R401f13cbfb3f43f3"/>
    <p:sldId xmlns:r="http://schemas.openxmlformats.org/officeDocument/2006/relationships" id="260" r:id="Rae77038a13eb48f0"/>
    <p:sldId xmlns:r="http://schemas.openxmlformats.org/officeDocument/2006/relationships" id="261" r:id="R0fecb33f48fc4389"/>
    <p:sldId xmlns:r="http://schemas.openxmlformats.org/officeDocument/2006/relationships" id="262" r:id="Rc2c44a5d1422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3e608fac841e7" /><Relationship Type="http://schemas.openxmlformats.org/officeDocument/2006/relationships/slide" Target="/ppt/slides/slide1.xml" Id="R0833492c77e4451e" /><Relationship Type="http://schemas.openxmlformats.org/officeDocument/2006/relationships/slide" Target="/ppt/slides/slide2.xml" Id="R83de2fc7cea04530" /><Relationship Type="http://schemas.openxmlformats.org/officeDocument/2006/relationships/slide" Target="/ppt/slides/slide3.xml" Id="Rf48282db2bb44f27" /><Relationship Type="http://schemas.openxmlformats.org/officeDocument/2006/relationships/slide" Target="/ppt/slides/slide4.xml" Id="R401f13cbfb3f43f3" /><Relationship Type="http://schemas.openxmlformats.org/officeDocument/2006/relationships/slide" Target="/ppt/slides/slide5.xml" Id="Rae77038a13eb48f0" /><Relationship Type="http://schemas.openxmlformats.org/officeDocument/2006/relationships/slide" Target="/ppt/slides/slide6.xml" Id="R0fecb33f48fc4389" /><Relationship Type="http://schemas.openxmlformats.org/officeDocument/2006/relationships/slide" Target="/ppt/slides/slide7.xml" Id="Rc2c44a5d1422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1a02631d9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776871cd4cad" /><Relationship Type="http://schemas.openxmlformats.org/officeDocument/2006/relationships/theme" Target="/ppt/slideMasters/theme/theme1.xml" Id="Rb7fda59615ee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0776871cd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15359738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66ef360e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dc1f76fe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74402584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d090900b6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5e42ad290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7a6fbfe6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22 596 547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HETLAND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2 AS</a:t>
            </a:r>
          </a:p>
        </p:txBody>
      </p:sp>
    </p:spTree>
  </p:cSld>
  <p:clrMapOvr>
    <a:masterClrMapping xmlns:a="http://schemas.openxmlformats.org/drawingml/2006/main"/>
  </p:clrMapOvr>
</p:sld>
</file>