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8068f3fb3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4ae1d7c3cc4188"/>
  </p:sldMasterIdLst>
  <p:sldIdLst>
    <p:sldId xmlns:r="http://schemas.openxmlformats.org/officeDocument/2006/relationships" id="256" r:id="R357fde7585984c72"/>
    <p:sldId xmlns:r="http://schemas.openxmlformats.org/officeDocument/2006/relationships" id="257" r:id="Rd214ad4fe7da4214"/>
    <p:sldId xmlns:r="http://schemas.openxmlformats.org/officeDocument/2006/relationships" id="258" r:id="Rcac8011c5e1a41dc"/>
    <p:sldId xmlns:r="http://schemas.openxmlformats.org/officeDocument/2006/relationships" id="259" r:id="R64dac6ed286d42c6"/>
    <p:sldId xmlns:r="http://schemas.openxmlformats.org/officeDocument/2006/relationships" id="260" r:id="R1e79307b5ad74ace"/>
    <p:sldId xmlns:r="http://schemas.openxmlformats.org/officeDocument/2006/relationships" id="261" r:id="Rd818d17e3c174acd"/>
    <p:sldId xmlns:r="http://schemas.openxmlformats.org/officeDocument/2006/relationships" id="262" r:id="R64c611c2bec2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ae1d7c3cc4188" /><Relationship Type="http://schemas.openxmlformats.org/officeDocument/2006/relationships/slide" Target="/ppt/slides/slide1.xml" Id="R357fde7585984c72" /><Relationship Type="http://schemas.openxmlformats.org/officeDocument/2006/relationships/slide" Target="/ppt/slides/slide2.xml" Id="Rd214ad4fe7da4214" /><Relationship Type="http://schemas.openxmlformats.org/officeDocument/2006/relationships/slide" Target="/ppt/slides/slide3.xml" Id="Rcac8011c5e1a41dc" /><Relationship Type="http://schemas.openxmlformats.org/officeDocument/2006/relationships/slide" Target="/ppt/slides/slide4.xml" Id="R64dac6ed286d42c6" /><Relationship Type="http://schemas.openxmlformats.org/officeDocument/2006/relationships/slide" Target="/ppt/slides/slide5.xml" Id="R1e79307b5ad74ace" /><Relationship Type="http://schemas.openxmlformats.org/officeDocument/2006/relationships/slide" Target="/ppt/slides/slide6.xml" Id="Rd818d17e3c174acd" /><Relationship Type="http://schemas.openxmlformats.org/officeDocument/2006/relationships/slide" Target="/ppt/slides/slide7.xml" Id="R64c611c2bec2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cf980aea7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d2fe090b4329" /><Relationship Type="http://schemas.openxmlformats.org/officeDocument/2006/relationships/theme" Target="/ppt/slideMasters/theme/theme1.xml" Id="R3ddb04a19028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9d2fe090b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6e332b21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313a6c356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2ccf913a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e9a03e12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fcdb7122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2017eb6e546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63fc3c43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