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311458338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4cc2ae34744f0"/>
  </p:sldMasterIdLst>
  <p:sldIdLst>
    <p:sldId xmlns:r="http://schemas.openxmlformats.org/officeDocument/2006/relationships" id="256" r:id="R6ee6220d678f4a85"/>
    <p:sldId xmlns:r="http://schemas.openxmlformats.org/officeDocument/2006/relationships" id="257" r:id="R1dca2a636cc24b85"/>
    <p:sldId xmlns:r="http://schemas.openxmlformats.org/officeDocument/2006/relationships" id="258" r:id="Rcd20922333e043fa"/>
    <p:sldId xmlns:r="http://schemas.openxmlformats.org/officeDocument/2006/relationships" id="259" r:id="R41ed0ad8c07f4635"/>
    <p:sldId xmlns:r="http://schemas.openxmlformats.org/officeDocument/2006/relationships" id="260" r:id="R697d55d0ee9c441b"/>
    <p:sldId xmlns:r="http://schemas.openxmlformats.org/officeDocument/2006/relationships" id="261" r:id="R3e8fb4b8511d459e"/>
    <p:sldId xmlns:r="http://schemas.openxmlformats.org/officeDocument/2006/relationships" id="262" r:id="R28d6b85fb691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4cc2ae34744f0" /><Relationship Type="http://schemas.openxmlformats.org/officeDocument/2006/relationships/slide" Target="/ppt/slides/slide1.xml" Id="R6ee6220d678f4a85" /><Relationship Type="http://schemas.openxmlformats.org/officeDocument/2006/relationships/slide" Target="/ppt/slides/slide2.xml" Id="R1dca2a636cc24b85" /><Relationship Type="http://schemas.openxmlformats.org/officeDocument/2006/relationships/slide" Target="/ppt/slides/slide3.xml" Id="Rcd20922333e043fa" /><Relationship Type="http://schemas.openxmlformats.org/officeDocument/2006/relationships/slide" Target="/ppt/slides/slide4.xml" Id="R41ed0ad8c07f4635" /><Relationship Type="http://schemas.openxmlformats.org/officeDocument/2006/relationships/slide" Target="/ppt/slides/slide5.xml" Id="R697d55d0ee9c441b" /><Relationship Type="http://schemas.openxmlformats.org/officeDocument/2006/relationships/slide" Target="/ppt/slides/slide6.xml" Id="R3e8fb4b8511d459e" /><Relationship Type="http://schemas.openxmlformats.org/officeDocument/2006/relationships/slide" Target="/ppt/slides/slide7.xml" Id="R28d6b85fb691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ce485dcec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a3e342334888" /><Relationship Type="http://schemas.openxmlformats.org/officeDocument/2006/relationships/theme" Target="/ppt/slideMasters/theme/theme1.xml" Id="Ra652fe21733a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1a3e34233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b261751c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fc1453b97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32e86fb97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fa15fbfc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7760100d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9b87a298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27cfdbcc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SONIC TITAN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30 274 225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90 588 179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96 940 485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KRISTIAN BREKKE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917 499 926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