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0aa8da535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fb06c83e04012"/>
  </p:sldMasterIdLst>
  <p:sldIdLst>
    <p:sldId xmlns:r="http://schemas.openxmlformats.org/officeDocument/2006/relationships" id="256" r:id="R974b0637833146cb"/>
    <p:sldId xmlns:r="http://schemas.openxmlformats.org/officeDocument/2006/relationships" id="257" r:id="R29992b446701488c"/>
    <p:sldId xmlns:r="http://schemas.openxmlformats.org/officeDocument/2006/relationships" id="258" r:id="R0fffc1c204d14e8c"/>
    <p:sldId xmlns:r="http://schemas.openxmlformats.org/officeDocument/2006/relationships" id="259" r:id="R7e5e856dfcc54508"/>
    <p:sldId xmlns:r="http://schemas.openxmlformats.org/officeDocument/2006/relationships" id="260" r:id="R215337a1fffe41e6"/>
    <p:sldId xmlns:r="http://schemas.openxmlformats.org/officeDocument/2006/relationships" id="261" r:id="Ra04c6ef798c5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fb06c83e04012" /><Relationship Type="http://schemas.openxmlformats.org/officeDocument/2006/relationships/slide" Target="/ppt/slides/slide1.xml" Id="R974b0637833146cb" /><Relationship Type="http://schemas.openxmlformats.org/officeDocument/2006/relationships/slide" Target="/ppt/slides/slide2.xml" Id="R29992b446701488c" /><Relationship Type="http://schemas.openxmlformats.org/officeDocument/2006/relationships/slide" Target="/ppt/slides/slide3.xml" Id="R0fffc1c204d14e8c" /><Relationship Type="http://schemas.openxmlformats.org/officeDocument/2006/relationships/slide" Target="/ppt/slides/slide4.xml" Id="R7e5e856dfcc54508" /><Relationship Type="http://schemas.openxmlformats.org/officeDocument/2006/relationships/slide" Target="/ppt/slides/slide5.xml" Id="R215337a1fffe41e6" /><Relationship Type="http://schemas.openxmlformats.org/officeDocument/2006/relationships/slide" Target="/ppt/slides/slide6.xml" Id="Ra04c6ef798c5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89898cae3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64913c7c34d50" /><Relationship Type="http://schemas.openxmlformats.org/officeDocument/2006/relationships/theme" Target="/ppt/slideMasters/theme/theme1.xml" Id="Rdd0c070b759a40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64913c7c3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de8cef844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b88d871c746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a6dd82f64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c50ce557c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c9e2646c5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3798f5f38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BLISS FRISØRENE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BLISS FRISØRENE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SÆLE KATHRINE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TORVUND LINN HEGE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BLISS FRISØRENE AS</a:t>
            </a:r>
          </a:p>
        </p:txBody>
      </p:sp>
    </p:spTree>
  </p:cSld>
  <p:clrMapOvr>
    <a:masterClrMapping xmlns:a="http://schemas.openxmlformats.org/drawingml/2006/main"/>
  </p:clrMapOvr>
</p:sld>
</file>