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bfb86f33fb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b8438faaf7458c"/>
  </p:sldMasterIdLst>
  <p:sldIdLst>
    <p:sldId xmlns:r="http://schemas.openxmlformats.org/officeDocument/2006/relationships" id="256" r:id="R853b92649de94d9c"/>
    <p:sldId xmlns:r="http://schemas.openxmlformats.org/officeDocument/2006/relationships" id="257" r:id="R9bbaf838d95744bd"/>
    <p:sldId xmlns:r="http://schemas.openxmlformats.org/officeDocument/2006/relationships" id="258" r:id="Rd0f614021f724260"/>
    <p:sldId xmlns:r="http://schemas.openxmlformats.org/officeDocument/2006/relationships" id="259" r:id="R029557f1ba9d44e4"/>
    <p:sldId xmlns:r="http://schemas.openxmlformats.org/officeDocument/2006/relationships" id="260" r:id="Re402970df6c043f2"/>
    <p:sldId xmlns:r="http://schemas.openxmlformats.org/officeDocument/2006/relationships" id="261" r:id="R86f6f8391ff34f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8438faaf7458c" /><Relationship Type="http://schemas.openxmlformats.org/officeDocument/2006/relationships/slide" Target="/ppt/slides/slide1.xml" Id="R853b92649de94d9c" /><Relationship Type="http://schemas.openxmlformats.org/officeDocument/2006/relationships/slide" Target="/ppt/slides/slide2.xml" Id="R9bbaf838d95744bd" /><Relationship Type="http://schemas.openxmlformats.org/officeDocument/2006/relationships/slide" Target="/ppt/slides/slide3.xml" Id="Rd0f614021f724260" /><Relationship Type="http://schemas.openxmlformats.org/officeDocument/2006/relationships/slide" Target="/ppt/slides/slide4.xml" Id="R029557f1ba9d44e4" /><Relationship Type="http://schemas.openxmlformats.org/officeDocument/2006/relationships/slide" Target="/ppt/slides/slide5.xml" Id="Re402970df6c043f2" /><Relationship Type="http://schemas.openxmlformats.org/officeDocument/2006/relationships/slide" Target="/ppt/slides/slide6.xml" Id="R86f6f8391ff34f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63c6940e0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fe8318b794723" /><Relationship Type="http://schemas.openxmlformats.org/officeDocument/2006/relationships/theme" Target="/ppt/slideMasters/theme/theme1.xml" Id="R4b67bbb7f077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fe8318b7947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656ec1187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286072ce9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0129edeeb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d99ab4f57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2728d91d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d398f41774c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FAGERHEIM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VVS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BANGSUND TORKEL STRAND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RØDSJØ ERLEND STRAND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RØDSJØ ØYSTEIN STRAND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FAGERHEIM VVS AS</a:t>
            </a:r>
          </a:p>
        </p:txBody>
      </p:sp>
    </p:spTree>
  </p:cSld>
  <p:clrMapOvr>
    <a:masterClrMapping xmlns:a="http://schemas.openxmlformats.org/drawingml/2006/main"/>
  </p:clrMapOvr>
</p:sld>
</file>