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ffee06f23747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94c0d8a744565"/>
  </p:sldMasterIdLst>
  <p:sldIdLst>
    <p:sldId xmlns:r="http://schemas.openxmlformats.org/officeDocument/2006/relationships" id="256" r:id="R308e3ae29f3441e1"/>
    <p:sldId xmlns:r="http://schemas.openxmlformats.org/officeDocument/2006/relationships" id="257" r:id="R415e1172d7a94b0a"/>
    <p:sldId xmlns:r="http://schemas.openxmlformats.org/officeDocument/2006/relationships" id="258" r:id="R4a6ee5f1efb54847"/>
    <p:sldId xmlns:r="http://schemas.openxmlformats.org/officeDocument/2006/relationships" id="259" r:id="R1460acb118d34646"/>
    <p:sldId xmlns:r="http://schemas.openxmlformats.org/officeDocument/2006/relationships" id="260" r:id="R903290ec7e8b4d77"/>
    <p:sldId xmlns:r="http://schemas.openxmlformats.org/officeDocument/2006/relationships" id="261" r:id="R8f586e269cee4395"/>
    <p:sldId xmlns:r="http://schemas.openxmlformats.org/officeDocument/2006/relationships" id="262" r:id="Re0a760a4421b41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94c0d8a744565" /><Relationship Type="http://schemas.openxmlformats.org/officeDocument/2006/relationships/slide" Target="/ppt/slides/slide1.xml" Id="R308e3ae29f3441e1" /><Relationship Type="http://schemas.openxmlformats.org/officeDocument/2006/relationships/slide" Target="/ppt/slides/slide2.xml" Id="R415e1172d7a94b0a" /><Relationship Type="http://schemas.openxmlformats.org/officeDocument/2006/relationships/slide" Target="/ppt/slides/slide3.xml" Id="R4a6ee5f1efb54847" /><Relationship Type="http://schemas.openxmlformats.org/officeDocument/2006/relationships/slide" Target="/ppt/slides/slide4.xml" Id="R1460acb118d34646" /><Relationship Type="http://schemas.openxmlformats.org/officeDocument/2006/relationships/slide" Target="/ppt/slides/slide5.xml" Id="R903290ec7e8b4d77" /><Relationship Type="http://schemas.openxmlformats.org/officeDocument/2006/relationships/slide" Target="/ppt/slides/slide6.xml" Id="R8f586e269cee4395" /><Relationship Type="http://schemas.openxmlformats.org/officeDocument/2006/relationships/slide" Target="/ppt/slides/slide7.xml" Id="Re0a760a4421b41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955c52fe8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0fc019c214617" /><Relationship Type="http://schemas.openxmlformats.org/officeDocument/2006/relationships/theme" Target="/ppt/slideMasters/theme/theme1.xml" Id="R725c0d56ce5d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0fc019c2146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6bd4fbf6f42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a3428ed2242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b4ff72e2c41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3daeaa05a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6c3f11ab64f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3f4e2792248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a66c662d443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M.R HOLDING AS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1 588 658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RAKNERUD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R.BYGG AS, Industriområde Grav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M.R HOLDING AS</a:t>
            </a:r>
          </a:p>
        </p:txBody>
      </p:sp>
    </p:spTree>
  </p:cSld>
  <p:clrMapOvr>
    <a:masterClrMapping xmlns:a="http://schemas.openxmlformats.org/drawingml/2006/main"/>
  </p:clrMapOvr>
</p:sld>
</file>