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0ea00fcd0b746c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e77e164a3154239"/>
  </p:sldMasterIdLst>
  <p:sldIdLst>
    <p:sldId xmlns:r="http://schemas.openxmlformats.org/officeDocument/2006/relationships" id="256" r:id="R9a25c6f772e8481c"/>
    <p:sldId xmlns:r="http://schemas.openxmlformats.org/officeDocument/2006/relationships" id="257" r:id="Rbe07617474c14a5a"/>
    <p:sldId xmlns:r="http://schemas.openxmlformats.org/officeDocument/2006/relationships" id="258" r:id="Ra0f4216ba6274e1b"/>
    <p:sldId xmlns:r="http://schemas.openxmlformats.org/officeDocument/2006/relationships" id="259" r:id="Re5058e8033ca4015"/>
    <p:sldId xmlns:r="http://schemas.openxmlformats.org/officeDocument/2006/relationships" id="260" r:id="R362664dcc2f04323"/>
    <p:sldId xmlns:r="http://schemas.openxmlformats.org/officeDocument/2006/relationships" id="261" r:id="Rbf56ea9969ce491c"/>
    <p:sldId xmlns:r="http://schemas.openxmlformats.org/officeDocument/2006/relationships" id="262" r:id="R7ac400b26757444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e77e164a3154239" /><Relationship Type="http://schemas.openxmlformats.org/officeDocument/2006/relationships/slide" Target="/ppt/slides/slide1.xml" Id="R9a25c6f772e8481c" /><Relationship Type="http://schemas.openxmlformats.org/officeDocument/2006/relationships/slide" Target="/ppt/slides/slide2.xml" Id="Rbe07617474c14a5a" /><Relationship Type="http://schemas.openxmlformats.org/officeDocument/2006/relationships/slide" Target="/ppt/slides/slide3.xml" Id="Ra0f4216ba6274e1b" /><Relationship Type="http://schemas.openxmlformats.org/officeDocument/2006/relationships/slide" Target="/ppt/slides/slide4.xml" Id="Re5058e8033ca4015" /><Relationship Type="http://schemas.openxmlformats.org/officeDocument/2006/relationships/slide" Target="/ppt/slides/slide5.xml" Id="R362664dcc2f04323" /><Relationship Type="http://schemas.openxmlformats.org/officeDocument/2006/relationships/slide" Target="/ppt/slides/slide6.xml" Id="Rbf56ea9969ce491c" /><Relationship Type="http://schemas.openxmlformats.org/officeDocument/2006/relationships/slide" Target="/ppt/slides/slide7.xml" Id="R7ac400b26757444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5705bdf58704bb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680976af584d23" /><Relationship Type="http://schemas.openxmlformats.org/officeDocument/2006/relationships/theme" Target="/ppt/slideMasters/theme/theme1.xml" Id="R0a2fc46d8c894ff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9680976af584d2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f32dca090d416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f9cceff38249b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b3730581834f5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3fb38ef6e24a7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45761d5f184fd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4d2f7a780e41a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d83fd68406491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BRATTETAULE GÅRD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BRATTETAULE GÅRD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BRATTETAULE GÅRD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BRATTETAULE GÅRD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BRATTETAULE GÅRD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BRATTETAULE GÅRD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2018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71 888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−174 646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−174 655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−453 013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8 593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BRATTETAULE GÅRD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HAGENES KRISTOFFER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HOFF HANNE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BRATTETAULE GÅRD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917 536 368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BRATTETAULE GÅRD AS</a:t>
            </a:r>
          </a:p>
        </p:txBody>
      </p:sp>
    </p:spTree>
  </p:cSld>
  <p:clrMapOvr>
    <a:masterClrMapping xmlns:a="http://schemas.openxmlformats.org/drawingml/2006/main"/>
  </p:clrMapOvr>
</p:sld>
</file>