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4ad303810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59d3511c5a4151"/>
  </p:sldMasterIdLst>
  <p:sldIdLst>
    <p:sldId xmlns:r="http://schemas.openxmlformats.org/officeDocument/2006/relationships" id="256" r:id="Rffc72da3b6ac45ec"/>
    <p:sldId xmlns:r="http://schemas.openxmlformats.org/officeDocument/2006/relationships" id="257" r:id="R848decdcf890466f"/>
    <p:sldId xmlns:r="http://schemas.openxmlformats.org/officeDocument/2006/relationships" id="258" r:id="Rd4f8c3a7da7c4017"/>
    <p:sldId xmlns:r="http://schemas.openxmlformats.org/officeDocument/2006/relationships" id="259" r:id="R66897379474d456c"/>
    <p:sldId xmlns:r="http://schemas.openxmlformats.org/officeDocument/2006/relationships" id="260" r:id="R4c3aa3b37b5e4a10"/>
    <p:sldId xmlns:r="http://schemas.openxmlformats.org/officeDocument/2006/relationships" id="261" r:id="R5bf6a16d22684f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9d3511c5a4151" /><Relationship Type="http://schemas.openxmlformats.org/officeDocument/2006/relationships/slide" Target="/ppt/slides/slide1.xml" Id="Rffc72da3b6ac45ec" /><Relationship Type="http://schemas.openxmlformats.org/officeDocument/2006/relationships/slide" Target="/ppt/slides/slide2.xml" Id="R848decdcf890466f" /><Relationship Type="http://schemas.openxmlformats.org/officeDocument/2006/relationships/slide" Target="/ppt/slides/slide3.xml" Id="Rd4f8c3a7da7c4017" /><Relationship Type="http://schemas.openxmlformats.org/officeDocument/2006/relationships/slide" Target="/ppt/slides/slide4.xml" Id="R66897379474d456c" /><Relationship Type="http://schemas.openxmlformats.org/officeDocument/2006/relationships/slide" Target="/ppt/slides/slide5.xml" Id="R4c3aa3b37b5e4a10" /><Relationship Type="http://schemas.openxmlformats.org/officeDocument/2006/relationships/slide" Target="/ppt/slides/slide6.xml" Id="R5bf6a16d22684f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11dbd24f748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dba55dba34331" /><Relationship Type="http://schemas.openxmlformats.org/officeDocument/2006/relationships/theme" Target="/ppt/slideMasters/theme/theme1.xml" Id="Rd268acbfd4104f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dba55dba3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26a7736a14d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4b04ddf034d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5c14d133f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e581c5b1b4f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1e299b169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7c18d7aa649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TAPPERIETPAADAHLS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TAPPERIETPAADAHLS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TAPPERIETPAADAHLS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TAPPERIETPAADAHLS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TAPPERIETPAADAHLS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TAPPERIETPAADAHLS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Stiklestadveien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TAPPERIETPAADAHLS AS</a:t>
            </a:r>
          </a:p>
        </p:txBody>
      </p:sp>
    </p:spTree>
  </p:cSld>
  <p:clrMapOvr>
    <a:masterClrMapping xmlns:a="http://schemas.openxmlformats.org/drawingml/2006/main"/>
  </p:clrMapOvr>
</p:sld>
</file>