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8ea114c72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3638b1f804c0a"/>
  </p:sldMasterIdLst>
  <p:sldIdLst>
    <p:sldId xmlns:r="http://schemas.openxmlformats.org/officeDocument/2006/relationships" id="256" r:id="Rbeac163bba454271"/>
    <p:sldId xmlns:r="http://schemas.openxmlformats.org/officeDocument/2006/relationships" id="257" r:id="R62430b02359a4a91"/>
    <p:sldId xmlns:r="http://schemas.openxmlformats.org/officeDocument/2006/relationships" id="258" r:id="R56c732862cdc4896"/>
    <p:sldId xmlns:r="http://schemas.openxmlformats.org/officeDocument/2006/relationships" id="259" r:id="Rb5e0e0b191614e18"/>
    <p:sldId xmlns:r="http://schemas.openxmlformats.org/officeDocument/2006/relationships" id="260" r:id="Rc5ba7a09f43c4602"/>
    <p:sldId xmlns:r="http://schemas.openxmlformats.org/officeDocument/2006/relationships" id="261" r:id="R305ddd40454446cd"/>
    <p:sldId xmlns:r="http://schemas.openxmlformats.org/officeDocument/2006/relationships" id="262" r:id="Rebff1e207a26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3638b1f804c0a" /><Relationship Type="http://schemas.openxmlformats.org/officeDocument/2006/relationships/slide" Target="/ppt/slides/slide1.xml" Id="Rbeac163bba454271" /><Relationship Type="http://schemas.openxmlformats.org/officeDocument/2006/relationships/slide" Target="/ppt/slides/slide2.xml" Id="R62430b02359a4a91" /><Relationship Type="http://schemas.openxmlformats.org/officeDocument/2006/relationships/slide" Target="/ppt/slides/slide3.xml" Id="R56c732862cdc4896" /><Relationship Type="http://schemas.openxmlformats.org/officeDocument/2006/relationships/slide" Target="/ppt/slides/slide4.xml" Id="Rb5e0e0b191614e18" /><Relationship Type="http://schemas.openxmlformats.org/officeDocument/2006/relationships/slide" Target="/ppt/slides/slide5.xml" Id="Rc5ba7a09f43c4602" /><Relationship Type="http://schemas.openxmlformats.org/officeDocument/2006/relationships/slide" Target="/ppt/slides/slide6.xml" Id="R305ddd40454446cd" /><Relationship Type="http://schemas.openxmlformats.org/officeDocument/2006/relationships/slide" Target="/ppt/slides/slide7.xml" Id="Rebff1e207a26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a9736ba4b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71e7574c4db2" /><Relationship Type="http://schemas.openxmlformats.org/officeDocument/2006/relationships/theme" Target="/ppt/slideMasters/theme/theme1.xml" Id="R6da09547f955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e71e7574c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e5aeb974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43193342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ba123c48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15427651c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18041cae9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9f61c612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82601cab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