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2f8b43fd5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ff920893f4aff"/>
  </p:sldMasterIdLst>
  <p:sldIdLst>
    <p:sldId xmlns:r="http://schemas.openxmlformats.org/officeDocument/2006/relationships" id="256" r:id="R1fa04f261f3f46e8"/>
    <p:sldId xmlns:r="http://schemas.openxmlformats.org/officeDocument/2006/relationships" id="257" r:id="R84cf3c6f830d41b9"/>
    <p:sldId xmlns:r="http://schemas.openxmlformats.org/officeDocument/2006/relationships" id="258" r:id="Rb4d9fbf343164397"/>
    <p:sldId xmlns:r="http://schemas.openxmlformats.org/officeDocument/2006/relationships" id="259" r:id="Re6d163a12e57494a"/>
    <p:sldId xmlns:r="http://schemas.openxmlformats.org/officeDocument/2006/relationships" id="260" r:id="Rc184aeed914144fc"/>
    <p:sldId xmlns:r="http://schemas.openxmlformats.org/officeDocument/2006/relationships" id="261" r:id="R87be485419b8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ff920893f4aff" /><Relationship Type="http://schemas.openxmlformats.org/officeDocument/2006/relationships/slide" Target="/ppt/slides/slide1.xml" Id="R1fa04f261f3f46e8" /><Relationship Type="http://schemas.openxmlformats.org/officeDocument/2006/relationships/slide" Target="/ppt/slides/slide2.xml" Id="R84cf3c6f830d41b9" /><Relationship Type="http://schemas.openxmlformats.org/officeDocument/2006/relationships/slide" Target="/ppt/slides/slide3.xml" Id="Rb4d9fbf343164397" /><Relationship Type="http://schemas.openxmlformats.org/officeDocument/2006/relationships/slide" Target="/ppt/slides/slide4.xml" Id="Re6d163a12e57494a" /><Relationship Type="http://schemas.openxmlformats.org/officeDocument/2006/relationships/slide" Target="/ppt/slides/slide5.xml" Id="Rc184aeed914144fc" /><Relationship Type="http://schemas.openxmlformats.org/officeDocument/2006/relationships/slide" Target="/ppt/slides/slide6.xml" Id="R87be485419b8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5e5f0e031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953397cee49ef" /><Relationship Type="http://schemas.openxmlformats.org/officeDocument/2006/relationships/theme" Target="/ppt/slideMasters/theme/theme1.xml" Id="R80dbc336c9a5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953397cee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f45bf4e0b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c1738ed19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d7f0bceaf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69388e068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53e4627b4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7a0e25277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NR-EN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NR-EN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NR-EN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NR-EN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NR-EN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NR-EN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NR-EN AS</a:t>
            </a:r>
          </a:p>
        </p:txBody>
      </p:sp>
    </p:spTree>
  </p:cSld>
  <p:clrMapOvr>
    <a:masterClrMapping xmlns:a="http://schemas.openxmlformats.org/drawingml/2006/main"/>
  </p:clrMapOvr>
</p:sld>
</file>