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1149c9032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309c2bc5341d1"/>
  </p:sldMasterIdLst>
  <p:sldIdLst>
    <p:sldId xmlns:r="http://schemas.openxmlformats.org/officeDocument/2006/relationships" id="256" r:id="Ra024840e17a849e0"/>
    <p:sldId xmlns:r="http://schemas.openxmlformats.org/officeDocument/2006/relationships" id="257" r:id="Rc2142bf0010941e7"/>
    <p:sldId xmlns:r="http://schemas.openxmlformats.org/officeDocument/2006/relationships" id="258" r:id="Raeccc25f9b0f417e"/>
    <p:sldId xmlns:r="http://schemas.openxmlformats.org/officeDocument/2006/relationships" id="259" r:id="R93638ff30a1740df"/>
    <p:sldId xmlns:r="http://schemas.openxmlformats.org/officeDocument/2006/relationships" id="260" r:id="R6efafdf81e374cba"/>
    <p:sldId xmlns:r="http://schemas.openxmlformats.org/officeDocument/2006/relationships" id="261" r:id="R0bd57942f7c94e50"/>
    <p:sldId xmlns:r="http://schemas.openxmlformats.org/officeDocument/2006/relationships" id="262" r:id="R5df29717cee2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309c2bc5341d1" /><Relationship Type="http://schemas.openxmlformats.org/officeDocument/2006/relationships/slide" Target="/ppt/slides/slide1.xml" Id="Ra024840e17a849e0" /><Relationship Type="http://schemas.openxmlformats.org/officeDocument/2006/relationships/slide" Target="/ppt/slides/slide2.xml" Id="Rc2142bf0010941e7" /><Relationship Type="http://schemas.openxmlformats.org/officeDocument/2006/relationships/slide" Target="/ppt/slides/slide3.xml" Id="Raeccc25f9b0f417e" /><Relationship Type="http://schemas.openxmlformats.org/officeDocument/2006/relationships/slide" Target="/ppt/slides/slide4.xml" Id="R93638ff30a1740df" /><Relationship Type="http://schemas.openxmlformats.org/officeDocument/2006/relationships/slide" Target="/ppt/slides/slide5.xml" Id="R6efafdf81e374cba" /><Relationship Type="http://schemas.openxmlformats.org/officeDocument/2006/relationships/slide" Target="/ppt/slides/slide6.xml" Id="R0bd57942f7c94e50" /><Relationship Type="http://schemas.openxmlformats.org/officeDocument/2006/relationships/slide" Target="/ppt/slides/slide7.xml" Id="R5df29717cee2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9d6957793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df7e3e6d5402a" /><Relationship Type="http://schemas.openxmlformats.org/officeDocument/2006/relationships/theme" Target="/ppt/slideMasters/theme/theme1.xml" Id="R17289e8aa549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df7e3e6d5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e1ee4059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f84ddb1d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d1b59dbdf4d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5432cd2a2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ff961bf7c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19ad3ceb46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597261d1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JOHANSEN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1 508 280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2.Nøste terrasse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geirjohansen@lifi.no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JOHANSEN AS</a:t>
            </a:r>
          </a:p>
        </p:txBody>
      </p:sp>
    </p:spTree>
  </p:cSld>
  <p:clrMapOvr>
    <a:masterClrMapping xmlns:a="http://schemas.openxmlformats.org/drawingml/2006/main"/>
  </p:clrMapOvr>
</p:sld>
</file>