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34134a48cd3492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24ce0f304874dd4"/>
  </p:sldMasterIdLst>
  <p:sldIdLst>
    <p:sldId xmlns:r="http://schemas.openxmlformats.org/officeDocument/2006/relationships" id="256" r:id="Rd9de5f2062094f53"/>
    <p:sldId xmlns:r="http://schemas.openxmlformats.org/officeDocument/2006/relationships" id="257" r:id="R02419b7f6d3d4813"/>
    <p:sldId xmlns:r="http://schemas.openxmlformats.org/officeDocument/2006/relationships" id="258" r:id="R68a525a92c7341a3"/>
    <p:sldId xmlns:r="http://schemas.openxmlformats.org/officeDocument/2006/relationships" id="259" r:id="R78887ebb22e942c6"/>
    <p:sldId xmlns:r="http://schemas.openxmlformats.org/officeDocument/2006/relationships" id="260" r:id="Rb35cae36a8764940"/>
    <p:sldId xmlns:r="http://schemas.openxmlformats.org/officeDocument/2006/relationships" id="261" r:id="R8ed1bee93def476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24ce0f304874dd4" /><Relationship Type="http://schemas.openxmlformats.org/officeDocument/2006/relationships/slide" Target="/ppt/slides/slide1.xml" Id="Rd9de5f2062094f53" /><Relationship Type="http://schemas.openxmlformats.org/officeDocument/2006/relationships/slide" Target="/ppt/slides/slide2.xml" Id="R02419b7f6d3d4813" /><Relationship Type="http://schemas.openxmlformats.org/officeDocument/2006/relationships/slide" Target="/ppt/slides/slide3.xml" Id="R68a525a92c7341a3" /><Relationship Type="http://schemas.openxmlformats.org/officeDocument/2006/relationships/slide" Target="/ppt/slides/slide4.xml" Id="R78887ebb22e942c6" /><Relationship Type="http://schemas.openxmlformats.org/officeDocument/2006/relationships/slide" Target="/ppt/slides/slide5.xml" Id="Rb35cae36a8764940" /><Relationship Type="http://schemas.openxmlformats.org/officeDocument/2006/relationships/slide" Target="/ppt/slides/slide6.xml" Id="R8ed1bee93def476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d84a97472b5438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22482d828684c7f" /><Relationship Type="http://schemas.openxmlformats.org/officeDocument/2006/relationships/theme" Target="/ppt/slideMasters/theme/theme1.xml" Id="R4d87e5487e434ee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22482d828684c7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e978d045eaf4b1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8300979f10d407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afc129e5e3f440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2b343412aab4ab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92565faaf8e413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26f4cb3bc1c47a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LIGA BLID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LIGA BLID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LIGA BLID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LIGA BLID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LIGA BLID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LIGA BLID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Josefines gate 22A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0351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917 543 291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LIGA BLID AS</a:t>
            </a:r>
          </a:p>
        </p:txBody>
      </p:sp>
    </p:spTree>
  </p:cSld>
  <p:clrMapOvr>
    <a:masterClrMapping xmlns:a="http://schemas.openxmlformats.org/drawingml/2006/main"/>
  </p:clrMapOvr>
</p:sld>
</file>