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18cd1780ce44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36b3228d34896"/>
  </p:sldMasterIdLst>
  <p:sldIdLst>
    <p:sldId xmlns:r="http://schemas.openxmlformats.org/officeDocument/2006/relationships" id="256" r:id="R850dca0511054a90"/>
    <p:sldId xmlns:r="http://schemas.openxmlformats.org/officeDocument/2006/relationships" id="257" r:id="Rec1f6bc41d2047a1"/>
    <p:sldId xmlns:r="http://schemas.openxmlformats.org/officeDocument/2006/relationships" id="258" r:id="R8f18381c30904e20"/>
    <p:sldId xmlns:r="http://schemas.openxmlformats.org/officeDocument/2006/relationships" id="259" r:id="R775f5b6fce8e4870"/>
    <p:sldId xmlns:r="http://schemas.openxmlformats.org/officeDocument/2006/relationships" id="260" r:id="R45a054a549e44771"/>
    <p:sldId xmlns:r="http://schemas.openxmlformats.org/officeDocument/2006/relationships" id="261" r:id="R7e416c903cbd4d30"/>
    <p:sldId xmlns:r="http://schemas.openxmlformats.org/officeDocument/2006/relationships" id="262" r:id="Ra8fc34f323394f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36b3228d34896" /><Relationship Type="http://schemas.openxmlformats.org/officeDocument/2006/relationships/slide" Target="/ppt/slides/slide1.xml" Id="R850dca0511054a90" /><Relationship Type="http://schemas.openxmlformats.org/officeDocument/2006/relationships/slide" Target="/ppt/slides/slide2.xml" Id="Rec1f6bc41d2047a1" /><Relationship Type="http://schemas.openxmlformats.org/officeDocument/2006/relationships/slide" Target="/ppt/slides/slide3.xml" Id="R8f18381c30904e20" /><Relationship Type="http://schemas.openxmlformats.org/officeDocument/2006/relationships/slide" Target="/ppt/slides/slide4.xml" Id="R775f5b6fce8e4870" /><Relationship Type="http://schemas.openxmlformats.org/officeDocument/2006/relationships/slide" Target="/ppt/slides/slide5.xml" Id="R45a054a549e44771" /><Relationship Type="http://schemas.openxmlformats.org/officeDocument/2006/relationships/slide" Target="/ppt/slides/slide6.xml" Id="R7e416c903cbd4d30" /><Relationship Type="http://schemas.openxmlformats.org/officeDocument/2006/relationships/slide" Target="/ppt/slides/slide7.xml" Id="Ra8fc34f323394f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504f52fbb44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0f238c9bd43f7" /><Relationship Type="http://schemas.openxmlformats.org/officeDocument/2006/relationships/theme" Target="/ppt/slideMasters/theme/theme1.xml" Id="R2948846352a5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0f238c9bd43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518a3062b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40c9a454e4f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4e1f242e64b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2552a4b384b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d31b17d90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8e6726be14c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59833b3ca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LIGA BLID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LIGA BLID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−25 105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EGENBERG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 gate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917 543 291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