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84d4db64c247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9b1bb4d94047c2"/>
  </p:sldMasterIdLst>
  <p:sldIdLst>
    <p:sldId xmlns:r="http://schemas.openxmlformats.org/officeDocument/2006/relationships" id="256" r:id="R546d578afcd84751"/>
    <p:sldId xmlns:r="http://schemas.openxmlformats.org/officeDocument/2006/relationships" id="257" r:id="Re0bd504361584bd5"/>
    <p:sldId xmlns:r="http://schemas.openxmlformats.org/officeDocument/2006/relationships" id="258" r:id="R616b23ca2b844c5e"/>
    <p:sldId xmlns:r="http://schemas.openxmlformats.org/officeDocument/2006/relationships" id="259" r:id="Rd85dc00e4d14431b"/>
    <p:sldId xmlns:r="http://schemas.openxmlformats.org/officeDocument/2006/relationships" id="260" r:id="Rb3bf3392cab74a45"/>
    <p:sldId xmlns:r="http://schemas.openxmlformats.org/officeDocument/2006/relationships" id="261" r:id="Rad2d3a8d7e824696"/>
    <p:sldId xmlns:r="http://schemas.openxmlformats.org/officeDocument/2006/relationships" id="262" r:id="Rd5ea14ecb02e4e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9b1bb4d94047c2" /><Relationship Type="http://schemas.openxmlformats.org/officeDocument/2006/relationships/slide" Target="/ppt/slides/slide1.xml" Id="R546d578afcd84751" /><Relationship Type="http://schemas.openxmlformats.org/officeDocument/2006/relationships/slide" Target="/ppt/slides/slide2.xml" Id="Re0bd504361584bd5" /><Relationship Type="http://schemas.openxmlformats.org/officeDocument/2006/relationships/slide" Target="/ppt/slides/slide3.xml" Id="R616b23ca2b844c5e" /><Relationship Type="http://schemas.openxmlformats.org/officeDocument/2006/relationships/slide" Target="/ppt/slides/slide4.xml" Id="Rd85dc00e4d14431b" /><Relationship Type="http://schemas.openxmlformats.org/officeDocument/2006/relationships/slide" Target="/ppt/slides/slide5.xml" Id="Rb3bf3392cab74a45" /><Relationship Type="http://schemas.openxmlformats.org/officeDocument/2006/relationships/slide" Target="/ppt/slides/slide6.xml" Id="Rad2d3a8d7e824696" /><Relationship Type="http://schemas.openxmlformats.org/officeDocument/2006/relationships/slide" Target="/ppt/slides/slide7.xml" Id="Rd5ea14ecb02e4e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f6d7861bdf46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66c603f134cc9" /><Relationship Type="http://schemas.openxmlformats.org/officeDocument/2006/relationships/theme" Target="/ppt/slideMasters/theme/theme1.xml" Id="R8c5fe4cc57ed48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666c603f134c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9e1c5d57e4b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ff671dd2945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03e73000843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b3ef97f9f4c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0659a06c646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7f1d3dd1345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1bab16e8f45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IN-NE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IN-NE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IN-NE AS ble etablert [år] og holder til i Torvastad.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IN-NE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IN-NE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IN-NE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1 059 007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IN-NE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HANDELAND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IN-NE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Storasundvegen 505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4260 Torvastad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inne.johannes@gmail.com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917 543 402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IN-NE AS</a:t>
            </a:r>
          </a:p>
        </p:txBody>
      </p:sp>
    </p:spTree>
  </p:cSld>
  <p:clrMapOvr>
    <a:masterClrMapping xmlns:a="http://schemas.openxmlformats.org/drawingml/2006/main"/>
  </p:clrMapOvr>
</p:sld>
</file>