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630f6feeaa43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3accfb019e40f5"/>
  </p:sldMasterIdLst>
  <p:sldIdLst>
    <p:sldId xmlns:r="http://schemas.openxmlformats.org/officeDocument/2006/relationships" id="256" r:id="R3acbbeb8c9fe44de"/>
    <p:sldId xmlns:r="http://schemas.openxmlformats.org/officeDocument/2006/relationships" id="257" r:id="Ra8538ffd9c9e42c9"/>
    <p:sldId xmlns:r="http://schemas.openxmlformats.org/officeDocument/2006/relationships" id="258" r:id="R7c696155b33b4c15"/>
    <p:sldId xmlns:r="http://schemas.openxmlformats.org/officeDocument/2006/relationships" id="259" r:id="R8e601af73d084608"/>
    <p:sldId xmlns:r="http://schemas.openxmlformats.org/officeDocument/2006/relationships" id="260" r:id="R42acfaf4a0764421"/>
    <p:sldId xmlns:r="http://schemas.openxmlformats.org/officeDocument/2006/relationships" id="261" r:id="R839390062b8b4a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accfb019e40f5" /><Relationship Type="http://schemas.openxmlformats.org/officeDocument/2006/relationships/slide" Target="/ppt/slides/slide1.xml" Id="R3acbbeb8c9fe44de" /><Relationship Type="http://schemas.openxmlformats.org/officeDocument/2006/relationships/slide" Target="/ppt/slides/slide2.xml" Id="Ra8538ffd9c9e42c9" /><Relationship Type="http://schemas.openxmlformats.org/officeDocument/2006/relationships/slide" Target="/ppt/slides/slide3.xml" Id="R7c696155b33b4c15" /><Relationship Type="http://schemas.openxmlformats.org/officeDocument/2006/relationships/slide" Target="/ppt/slides/slide4.xml" Id="R8e601af73d084608" /><Relationship Type="http://schemas.openxmlformats.org/officeDocument/2006/relationships/slide" Target="/ppt/slides/slide5.xml" Id="R42acfaf4a0764421" /><Relationship Type="http://schemas.openxmlformats.org/officeDocument/2006/relationships/slide" Target="/ppt/slides/slide6.xml" Id="R839390062b8b4a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3c4cafaf448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c8a3a2c074e91" /><Relationship Type="http://schemas.openxmlformats.org/officeDocument/2006/relationships/theme" Target="/ppt/slideMasters/theme/theme1.xml" Id="R84439da5b9ab4d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3c8a3a2c074e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b00a4f07f43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7c984beca47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b7ebaf9e3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9d922bae14b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5a3cce77e44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f230f520b48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KOLLE KOMMUNIKASJON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lj@lenejohansen.com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93823663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917 543 992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 KOMMUNIKASJON AS</a:t>
            </a:r>
          </a:p>
        </p:txBody>
      </p:sp>
    </p:spTree>
  </p:cSld>
  <p:clrMapOvr>
    <a:masterClrMapping xmlns:a="http://schemas.openxmlformats.org/drawingml/2006/main"/>
  </p:clrMapOvr>
</p:sld>
</file>