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2957ca119945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4c7dbf9f694808"/>
  </p:sldMasterIdLst>
  <p:sldIdLst>
    <p:sldId xmlns:r="http://schemas.openxmlformats.org/officeDocument/2006/relationships" id="256" r:id="Rda7eb87df511437f"/>
    <p:sldId xmlns:r="http://schemas.openxmlformats.org/officeDocument/2006/relationships" id="257" r:id="R6e0ea447802e4a11"/>
    <p:sldId xmlns:r="http://schemas.openxmlformats.org/officeDocument/2006/relationships" id="258" r:id="Ra010ff8311514a50"/>
    <p:sldId xmlns:r="http://schemas.openxmlformats.org/officeDocument/2006/relationships" id="259" r:id="Rb2fd03b8e4434ecb"/>
    <p:sldId xmlns:r="http://schemas.openxmlformats.org/officeDocument/2006/relationships" id="260" r:id="Rbd66f89fee9543ab"/>
    <p:sldId xmlns:r="http://schemas.openxmlformats.org/officeDocument/2006/relationships" id="261" r:id="Rac7264fd84e44eaa"/>
    <p:sldId xmlns:r="http://schemas.openxmlformats.org/officeDocument/2006/relationships" id="262" r:id="R96e4d824b46649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4c7dbf9f694808" /><Relationship Type="http://schemas.openxmlformats.org/officeDocument/2006/relationships/slide" Target="/ppt/slides/slide1.xml" Id="Rda7eb87df511437f" /><Relationship Type="http://schemas.openxmlformats.org/officeDocument/2006/relationships/slide" Target="/ppt/slides/slide2.xml" Id="R6e0ea447802e4a11" /><Relationship Type="http://schemas.openxmlformats.org/officeDocument/2006/relationships/slide" Target="/ppt/slides/slide3.xml" Id="Ra010ff8311514a50" /><Relationship Type="http://schemas.openxmlformats.org/officeDocument/2006/relationships/slide" Target="/ppt/slides/slide4.xml" Id="Rb2fd03b8e4434ecb" /><Relationship Type="http://schemas.openxmlformats.org/officeDocument/2006/relationships/slide" Target="/ppt/slides/slide5.xml" Id="Rbd66f89fee9543ab" /><Relationship Type="http://schemas.openxmlformats.org/officeDocument/2006/relationships/slide" Target="/ppt/slides/slide6.xml" Id="Rac7264fd84e44eaa" /><Relationship Type="http://schemas.openxmlformats.org/officeDocument/2006/relationships/slide" Target="/ppt/slides/slide7.xml" Id="R96e4d824b46649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0c7b173f94a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0780629284d6e" /><Relationship Type="http://schemas.openxmlformats.org/officeDocument/2006/relationships/theme" Target="/ppt/slideMasters/theme/theme1.xml" Id="Rb4adc94c346341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90780629284d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69d7d2dbf41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ce2bd67be41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cf34ea2cf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7ea13c7f74e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a9db5962a44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bdb75f7a142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761d2f74f4d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KOLLE KOMMUNIKASJON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KOLLE KOMMUNIKASJON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−247 249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KOLLE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BARRUSTEN JOHANSEN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lj@lenejohansen.com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93823663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917 543 992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