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08f2fe19a547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4668f5dc944c7f"/>
  </p:sldMasterIdLst>
  <p:sldIdLst>
    <p:sldId xmlns:r="http://schemas.openxmlformats.org/officeDocument/2006/relationships" id="256" r:id="R6a19887e1a634559"/>
    <p:sldId xmlns:r="http://schemas.openxmlformats.org/officeDocument/2006/relationships" id="257" r:id="R8f4d5b686ff741ce"/>
    <p:sldId xmlns:r="http://schemas.openxmlformats.org/officeDocument/2006/relationships" id="258" r:id="R210bb2a9ab9a4eba"/>
    <p:sldId xmlns:r="http://schemas.openxmlformats.org/officeDocument/2006/relationships" id="259" r:id="Rc9620feed3a14b77"/>
    <p:sldId xmlns:r="http://schemas.openxmlformats.org/officeDocument/2006/relationships" id="260" r:id="Re7599dfefae842d6"/>
    <p:sldId xmlns:r="http://schemas.openxmlformats.org/officeDocument/2006/relationships" id="261" r:id="Recbe1ebbf065478f"/>
    <p:sldId xmlns:r="http://schemas.openxmlformats.org/officeDocument/2006/relationships" id="262" r:id="R1cd4be8a4b8844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4668f5dc944c7f" /><Relationship Type="http://schemas.openxmlformats.org/officeDocument/2006/relationships/slide" Target="/ppt/slides/slide1.xml" Id="R6a19887e1a634559" /><Relationship Type="http://schemas.openxmlformats.org/officeDocument/2006/relationships/slide" Target="/ppt/slides/slide2.xml" Id="R8f4d5b686ff741ce" /><Relationship Type="http://schemas.openxmlformats.org/officeDocument/2006/relationships/slide" Target="/ppt/slides/slide3.xml" Id="R210bb2a9ab9a4eba" /><Relationship Type="http://schemas.openxmlformats.org/officeDocument/2006/relationships/slide" Target="/ppt/slides/slide4.xml" Id="Rc9620feed3a14b77" /><Relationship Type="http://schemas.openxmlformats.org/officeDocument/2006/relationships/slide" Target="/ppt/slides/slide5.xml" Id="Re7599dfefae842d6" /><Relationship Type="http://schemas.openxmlformats.org/officeDocument/2006/relationships/slide" Target="/ppt/slides/slide6.xml" Id="Recbe1ebbf065478f" /><Relationship Type="http://schemas.openxmlformats.org/officeDocument/2006/relationships/slide" Target="/ppt/slides/slide7.xml" Id="R1cd4be8a4b8844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7efb8682b44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8da29d9a7452e" /><Relationship Type="http://schemas.openxmlformats.org/officeDocument/2006/relationships/theme" Target="/ppt/slideMasters/theme/theme1.xml" Id="R7647bf8420ac4e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58da29d9a745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06208aaed4a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d60122a6341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066710d444b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97f1a153144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69646780646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a64cf2b0d4f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64a9c51e440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FJELLSETH HOLDING AS ble etablert [år] og holder til i Nesoddtangen.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35 330 117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35 954 457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HODNUNGSETH STEIN ARTHUR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Tyristubben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1452 Nesoddtangen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917 546 886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FJELLSETH HOLDING AS</a:t>
            </a:r>
          </a:p>
        </p:txBody>
      </p:sp>
    </p:spTree>
  </p:cSld>
  <p:clrMapOvr>
    <a:masterClrMapping xmlns:a="http://schemas.openxmlformats.org/drawingml/2006/main"/>
  </p:clrMapOvr>
</p:sld>
</file>