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ac00209e7546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44c54c635d741fc"/>
  </p:sldMasterIdLst>
  <p:sldIdLst>
    <p:sldId xmlns:r="http://schemas.openxmlformats.org/officeDocument/2006/relationships" id="256" r:id="Rfc8b607442254b36"/>
    <p:sldId xmlns:r="http://schemas.openxmlformats.org/officeDocument/2006/relationships" id="257" r:id="Rd871d5640dd1477f"/>
    <p:sldId xmlns:r="http://schemas.openxmlformats.org/officeDocument/2006/relationships" id="258" r:id="R8a71de3daa524d55"/>
    <p:sldId xmlns:r="http://schemas.openxmlformats.org/officeDocument/2006/relationships" id="259" r:id="Rdf4e652a44b3484f"/>
    <p:sldId xmlns:r="http://schemas.openxmlformats.org/officeDocument/2006/relationships" id="260" r:id="Rcb6249c0511046d8"/>
    <p:sldId xmlns:r="http://schemas.openxmlformats.org/officeDocument/2006/relationships" id="261" r:id="Re851bbf19e8b40e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44c54c635d741fc" /><Relationship Type="http://schemas.openxmlformats.org/officeDocument/2006/relationships/slide" Target="/ppt/slides/slide1.xml" Id="Rfc8b607442254b36" /><Relationship Type="http://schemas.openxmlformats.org/officeDocument/2006/relationships/slide" Target="/ppt/slides/slide2.xml" Id="Rd871d5640dd1477f" /><Relationship Type="http://schemas.openxmlformats.org/officeDocument/2006/relationships/slide" Target="/ppt/slides/slide3.xml" Id="R8a71de3daa524d55" /><Relationship Type="http://schemas.openxmlformats.org/officeDocument/2006/relationships/slide" Target="/ppt/slides/slide4.xml" Id="Rdf4e652a44b3484f" /><Relationship Type="http://schemas.openxmlformats.org/officeDocument/2006/relationships/slide" Target="/ppt/slides/slide5.xml" Id="Rcb6249c0511046d8" /><Relationship Type="http://schemas.openxmlformats.org/officeDocument/2006/relationships/slide" Target="/ppt/slides/slide6.xml" Id="Re851bbf19e8b40e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1cbbec00b948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9d03c4a3fc4978" /><Relationship Type="http://schemas.openxmlformats.org/officeDocument/2006/relationships/theme" Target="/ppt/slideMasters/theme/theme1.xml" Id="Rf1ab992ceea54a8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89d03c4a3fc497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b88f93440b47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c1e8d1eb1f46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afec84f0c94f1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480c2ea25742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82ed454032485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8df6f55a8c427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BILTEKNIKK MYSEN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BILTEKNIKK MYSEN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BILTEKNIKK MYSEN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BILTEKNIKK MYSEN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BILTEKNIKK MYSEN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BILTEKNIKK MYSEN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Smedgata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1850 Mysen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917 548 021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BILTEKNIKK MYSEN AS</a:t>
            </a:r>
          </a:p>
        </p:txBody>
      </p:sp>
    </p:spTree>
  </p:cSld>
  <p:clrMapOvr>
    <a:masterClrMapping xmlns:a="http://schemas.openxmlformats.org/drawingml/2006/main"/>
  </p:clrMapOvr>
</p:sld>
</file>