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accc59ac1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01306c5f44e1e"/>
  </p:sldMasterIdLst>
  <p:sldIdLst>
    <p:sldId xmlns:r="http://schemas.openxmlformats.org/officeDocument/2006/relationships" id="256" r:id="Rfd93d912c2544972"/>
    <p:sldId xmlns:r="http://schemas.openxmlformats.org/officeDocument/2006/relationships" id="257" r:id="R9b75a2a087de49b0"/>
    <p:sldId xmlns:r="http://schemas.openxmlformats.org/officeDocument/2006/relationships" id="258" r:id="Rdb804b6a9167447a"/>
    <p:sldId xmlns:r="http://schemas.openxmlformats.org/officeDocument/2006/relationships" id="259" r:id="R153eb7a5d7484309"/>
    <p:sldId xmlns:r="http://schemas.openxmlformats.org/officeDocument/2006/relationships" id="260" r:id="Rc5ed331a32d54fb1"/>
    <p:sldId xmlns:r="http://schemas.openxmlformats.org/officeDocument/2006/relationships" id="261" r:id="R6a99d6f996da4998"/>
    <p:sldId xmlns:r="http://schemas.openxmlformats.org/officeDocument/2006/relationships" id="262" r:id="R32d63598d9e5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01306c5f44e1e" /><Relationship Type="http://schemas.openxmlformats.org/officeDocument/2006/relationships/slide" Target="/ppt/slides/slide1.xml" Id="Rfd93d912c2544972" /><Relationship Type="http://schemas.openxmlformats.org/officeDocument/2006/relationships/slide" Target="/ppt/slides/slide2.xml" Id="R9b75a2a087de49b0" /><Relationship Type="http://schemas.openxmlformats.org/officeDocument/2006/relationships/slide" Target="/ppt/slides/slide3.xml" Id="Rdb804b6a9167447a" /><Relationship Type="http://schemas.openxmlformats.org/officeDocument/2006/relationships/slide" Target="/ppt/slides/slide4.xml" Id="R153eb7a5d7484309" /><Relationship Type="http://schemas.openxmlformats.org/officeDocument/2006/relationships/slide" Target="/ppt/slides/slide5.xml" Id="Rc5ed331a32d54fb1" /><Relationship Type="http://schemas.openxmlformats.org/officeDocument/2006/relationships/slide" Target="/ppt/slides/slide6.xml" Id="R6a99d6f996da4998" /><Relationship Type="http://schemas.openxmlformats.org/officeDocument/2006/relationships/slide" Target="/ppt/slides/slide7.xml" Id="R32d63598d9e5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5f010c79c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913d15870466c" /><Relationship Type="http://schemas.openxmlformats.org/officeDocument/2006/relationships/theme" Target="/ppt/slideMasters/theme/theme1.xml" Id="R31a6bf1007a344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913d15870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27dce2ecb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0f3805c3f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daca3a711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0faa0376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f8dbbe615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758c776a041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3a8a124b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BILTEKNIKK MYSEN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BILTEKNIKK MYSEN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4 339 892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595 291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ROCKET FUEL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TORE NØKLEBY SØRBY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917 548 021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