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0a4e7c0ac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553079cbf3403b"/>
  </p:sldMasterIdLst>
  <p:sldIdLst>
    <p:sldId xmlns:r="http://schemas.openxmlformats.org/officeDocument/2006/relationships" id="256" r:id="R4b28bb3965044276"/>
    <p:sldId xmlns:r="http://schemas.openxmlformats.org/officeDocument/2006/relationships" id="257" r:id="R22ff97dbaf644fbf"/>
    <p:sldId xmlns:r="http://schemas.openxmlformats.org/officeDocument/2006/relationships" id="258" r:id="R146dcdc2a03f4e15"/>
    <p:sldId xmlns:r="http://schemas.openxmlformats.org/officeDocument/2006/relationships" id="259" r:id="Rfdd8b0e38986426c"/>
    <p:sldId xmlns:r="http://schemas.openxmlformats.org/officeDocument/2006/relationships" id="260" r:id="R88688b3aa85c43b6"/>
    <p:sldId xmlns:r="http://schemas.openxmlformats.org/officeDocument/2006/relationships" id="261" r:id="Rbf680e6ef2b44491"/>
    <p:sldId xmlns:r="http://schemas.openxmlformats.org/officeDocument/2006/relationships" id="262" r:id="R5e9225b1f5ee4d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53079cbf3403b" /><Relationship Type="http://schemas.openxmlformats.org/officeDocument/2006/relationships/slide" Target="/ppt/slides/slide1.xml" Id="R4b28bb3965044276" /><Relationship Type="http://schemas.openxmlformats.org/officeDocument/2006/relationships/slide" Target="/ppt/slides/slide2.xml" Id="R22ff97dbaf644fbf" /><Relationship Type="http://schemas.openxmlformats.org/officeDocument/2006/relationships/slide" Target="/ppt/slides/slide3.xml" Id="R146dcdc2a03f4e15" /><Relationship Type="http://schemas.openxmlformats.org/officeDocument/2006/relationships/slide" Target="/ppt/slides/slide4.xml" Id="Rfdd8b0e38986426c" /><Relationship Type="http://schemas.openxmlformats.org/officeDocument/2006/relationships/slide" Target="/ppt/slides/slide5.xml" Id="R88688b3aa85c43b6" /><Relationship Type="http://schemas.openxmlformats.org/officeDocument/2006/relationships/slide" Target="/ppt/slides/slide6.xml" Id="Rbf680e6ef2b44491" /><Relationship Type="http://schemas.openxmlformats.org/officeDocument/2006/relationships/slide" Target="/ppt/slides/slide7.xml" Id="R5e9225b1f5ee4d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35e6cc052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5154c52104c4f" /><Relationship Type="http://schemas.openxmlformats.org/officeDocument/2006/relationships/theme" Target="/ppt/slideMasters/theme/theme1.xml" Id="Rfe4b3179332a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5154c52104c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3fe17e01443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51d2b5a28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bc8b0d4b6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d0ba30e444b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c7b1048ea44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149d529a945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3c634754e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PÅL STENE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STENE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STENE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STENE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STENE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STENE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6 585 230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6 393 211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7 018 508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STENE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STENE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STENE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Lyngstien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1719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917 564 485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STENE AS</a:t>
            </a:r>
          </a:p>
        </p:txBody>
      </p:sp>
    </p:spTree>
  </p:cSld>
  <p:clrMapOvr>
    <a:masterClrMapping xmlns:a="http://schemas.openxmlformats.org/drawingml/2006/main"/>
  </p:clrMapOvr>
</p:sld>
</file>