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b580995a1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a50cdde134e9c"/>
  </p:sldMasterIdLst>
  <p:sldIdLst>
    <p:sldId xmlns:r="http://schemas.openxmlformats.org/officeDocument/2006/relationships" id="256" r:id="R6a65340f0a0a4a28"/>
    <p:sldId xmlns:r="http://schemas.openxmlformats.org/officeDocument/2006/relationships" id="257" r:id="R4dc356cf87994565"/>
    <p:sldId xmlns:r="http://schemas.openxmlformats.org/officeDocument/2006/relationships" id="258" r:id="R8f769a00a8144800"/>
    <p:sldId xmlns:r="http://schemas.openxmlformats.org/officeDocument/2006/relationships" id="259" r:id="Rb9e695346fc64c8d"/>
    <p:sldId xmlns:r="http://schemas.openxmlformats.org/officeDocument/2006/relationships" id="260" r:id="R0f160f4a64874b4e"/>
    <p:sldId xmlns:r="http://schemas.openxmlformats.org/officeDocument/2006/relationships" id="261" r:id="R5f5d3f2575e140b0"/>
    <p:sldId xmlns:r="http://schemas.openxmlformats.org/officeDocument/2006/relationships" id="262" r:id="R26e4a69d8598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a50cdde134e9c" /><Relationship Type="http://schemas.openxmlformats.org/officeDocument/2006/relationships/slide" Target="/ppt/slides/slide1.xml" Id="R6a65340f0a0a4a28" /><Relationship Type="http://schemas.openxmlformats.org/officeDocument/2006/relationships/slide" Target="/ppt/slides/slide2.xml" Id="R4dc356cf87994565" /><Relationship Type="http://schemas.openxmlformats.org/officeDocument/2006/relationships/slide" Target="/ppt/slides/slide3.xml" Id="R8f769a00a8144800" /><Relationship Type="http://schemas.openxmlformats.org/officeDocument/2006/relationships/slide" Target="/ppt/slides/slide4.xml" Id="Rb9e695346fc64c8d" /><Relationship Type="http://schemas.openxmlformats.org/officeDocument/2006/relationships/slide" Target="/ppt/slides/slide5.xml" Id="R0f160f4a64874b4e" /><Relationship Type="http://schemas.openxmlformats.org/officeDocument/2006/relationships/slide" Target="/ppt/slides/slide6.xml" Id="R5f5d3f2575e140b0" /><Relationship Type="http://schemas.openxmlformats.org/officeDocument/2006/relationships/slide" Target="/ppt/slides/slide7.xml" Id="R26e4a69d8598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ae5931dda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924a9ad1c4f22" /><Relationship Type="http://schemas.openxmlformats.org/officeDocument/2006/relationships/theme" Target="/ppt/slideMasters/theme/theme1.xml" Id="R24935eed5828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924a9ad1c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98eeea1d5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be35cc38d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18b90cfd14b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e94b145dc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4d16975d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f0ca7cdf4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a5401730d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GEORG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KVERNELAND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5 432 555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KVERNELAND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