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1d6616b16544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ee1096c24645f3"/>
  </p:sldMasterIdLst>
  <p:sldIdLst>
    <p:sldId xmlns:r="http://schemas.openxmlformats.org/officeDocument/2006/relationships" id="256" r:id="Rbd2908303de84564"/>
    <p:sldId xmlns:r="http://schemas.openxmlformats.org/officeDocument/2006/relationships" id="257" r:id="Ra36ac222cd744e92"/>
    <p:sldId xmlns:r="http://schemas.openxmlformats.org/officeDocument/2006/relationships" id="258" r:id="R324425c132e34d38"/>
    <p:sldId xmlns:r="http://schemas.openxmlformats.org/officeDocument/2006/relationships" id="259" r:id="R2ec5571ec72147f6"/>
    <p:sldId xmlns:r="http://schemas.openxmlformats.org/officeDocument/2006/relationships" id="260" r:id="Rc917f145aab84e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ee1096c24645f3" /><Relationship Type="http://schemas.openxmlformats.org/officeDocument/2006/relationships/slide" Target="/ppt/slides/slide1.xml" Id="Rbd2908303de84564" /><Relationship Type="http://schemas.openxmlformats.org/officeDocument/2006/relationships/slide" Target="/ppt/slides/slide2.xml" Id="Ra36ac222cd744e92" /><Relationship Type="http://schemas.openxmlformats.org/officeDocument/2006/relationships/slide" Target="/ppt/slides/slide3.xml" Id="R324425c132e34d38" /><Relationship Type="http://schemas.openxmlformats.org/officeDocument/2006/relationships/slide" Target="/ppt/slides/slide4.xml" Id="R2ec5571ec72147f6" /><Relationship Type="http://schemas.openxmlformats.org/officeDocument/2006/relationships/slide" Target="/ppt/slides/slide5.xml" Id="Rc917f145aab84e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0da23b4a0a46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0b92e0b274367" /><Relationship Type="http://schemas.openxmlformats.org/officeDocument/2006/relationships/theme" Target="/ppt/slideMasters/theme/theme1.xml" Id="R4c3d49be72e64c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90b92e0b2743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ae73eb00f49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594ad6aac44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0199bf3e043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650a8218841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4ae4b702d4f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KLUBB BYSTRANDA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KLUBB BYSTRANDA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KLUBB BYSTRANDA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KLUBB BYSTRANDA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KLUBB BYSTRANDA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KLUBB BYSTRANDA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Tine Johnsen, Tjuvhelleren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917 572 909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KLUBB BYSTRANDA</a:t>
            </a:r>
          </a:p>
        </p:txBody>
      </p:sp>
    </p:spTree>
  </p:cSld>
  <p:clrMapOvr>
    <a:masterClrMapping xmlns:a="http://schemas.openxmlformats.org/drawingml/2006/main"/>
  </p:clrMapOvr>
</p:sld>
</file>