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d97e5ba5caa401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fb3da93fbfc40c3"/>
  </p:sldMasterIdLst>
  <p:sldIdLst>
    <p:sldId xmlns:r="http://schemas.openxmlformats.org/officeDocument/2006/relationships" id="256" r:id="Rb7b19dbdea8c4fdb"/>
    <p:sldId xmlns:r="http://schemas.openxmlformats.org/officeDocument/2006/relationships" id="257" r:id="R8451bad65ba44703"/>
    <p:sldId xmlns:r="http://schemas.openxmlformats.org/officeDocument/2006/relationships" id="258" r:id="R9e6ab0be39c842ab"/>
    <p:sldId xmlns:r="http://schemas.openxmlformats.org/officeDocument/2006/relationships" id="259" r:id="R4b66e4a4b8d5440e"/>
    <p:sldId xmlns:r="http://schemas.openxmlformats.org/officeDocument/2006/relationships" id="260" r:id="R5fb54fa041384ee1"/>
    <p:sldId xmlns:r="http://schemas.openxmlformats.org/officeDocument/2006/relationships" id="261" r:id="Rfe9493f58532425d"/>
    <p:sldId xmlns:r="http://schemas.openxmlformats.org/officeDocument/2006/relationships" id="262" r:id="Ra9ab846548b244c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b3da93fbfc40c3" /><Relationship Type="http://schemas.openxmlformats.org/officeDocument/2006/relationships/slide" Target="/ppt/slides/slide1.xml" Id="Rb7b19dbdea8c4fdb" /><Relationship Type="http://schemas.openxmlformats.org/officeDocument/2006/relationships/slide" Target="/ppt/slides/slide2.xml" Id="R8451bad65ba44703" /><Relationship Type="http://schemas.openxmlformats.org/officeDocument/2006/relationships/slide" Target="/ppt/slides/slide3.xml" Id="R9e6ab0be39c842ab" /><Relationship Type="http://schemas.openxmlformats.org/officeDocument/2006/relationships/slide" Target="/ppt/slides/slide4.xml" Id="R4b66e4a4b8d5440e" /><Relationship Type="http://schemas.openxmlformats.org/officeDocument/2006/relationships/slide" Target="/ppt/slides/slide5.xml" Id="R5fb54fa041384ee1" /><Relationship Type="http://schemas.openxmlformats.org/officeDocument/2006/relationships/slide" Target="/ppt/slides/slide6.xml" Id="Rfe9493f58532425d" /><Relationship Type="http://schemas.openxmlformats.org/officeDocument/2006/relationships/slide" Target="/ppt/slides/slide7.xml" Id="Ra9ab846548b244c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1e7ed906f943e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53e53664974fe2" /><Relationship Type="http://schemas.openxmlformats.org/officeDocument/2006/relationships/theme" Target="/ppt/slideMasters/theme/theme1.xml" Id="R7ccf3947f3af49c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953e53664974fe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10ac9f399845e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32a05f0fa845c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b3d531f05b48a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aff6cf5cd8431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fd4a6630574ac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3d77ac95b74cc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6d7c457fb54c1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DANDÈLIA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DANDÈLIA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DANDÈLIA AS ble etablert [år] og holder til i Skjolden.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DANDÈLIA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DANDÈLIA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DANDÈLIA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−37 886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−37 886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−72 323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−22 909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DANDÈLIA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LONE AMUNDSEN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DANDÈLIA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Bolstadvegen 19H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6876 Skjolden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917 589 607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DANDÈLIA AS</a:t>
            </a:r>
          </a:p>
        </p:txBody>
      </p:sp>
    </p:spTree>
  </p:cSld>
  <p:clrMapOvr>
    <a:masterClrMapping xmlns:a="http://schemas.openxmlformats.org/drawingml/2006/main"/>
  </p:clrMapOvr>
</p:sld>
</file>