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bceab4957648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8583eccf3f4f62"/>
  </p:sldMasterIdLst>
  <p:sldIdLst>
    <p:sldId xmlns:r="http://schemas.openxmlformats.org/officeDocument/2006/relationships" id="256" r:id="Rffb6f8d41770477c"/>
    <p:sldId xmlns:r="http://schemas.openxmlformats.org/officeDocument/2006/relationships" id="257" r:id="R8546352a21864247"/>
    <p:sldId xmlns:r="http://schemas.openxmlformats.org/officeDocument/2006/relationships" id="258" r:id="Rdbb1a02ae1614cc3"/>
    <p:sldId xmlns:r="http://schemas.openxmlformats.org/officeDocument/2006/relationships" id="259" r:id="R136f936d5f5048a5"/>
    <p:sldId xmlns:r="http://schemas.openxmlformats.org/officeDocument/2006/relationships" id="260" r:id="Ra082a0ef88e8498d"/>
    <p:sldId xmlns:r="http://schemas.openxmlformats.org/officeDocument/2006/relationships" id="261" r:id="Rc1e89a925a2948fe"/>
    <p:sldId xmlns:r="http://schemas.openxmlformats.org/officeDocument/2006/relationships" id="262" r:id="Rfaf13f9527394d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8583eccf3f4f62" /><Relationship Type="http://schemas.openxmlformats.org/officeDocument/2006/relationships/slide" Target="/ppt/slides/slide1.xml" Id="Rffb6f8d41770477c" /><Relationship Type="http://schemas.openxmlformats.org/officeDocument/2006/relationships/slide" Target="/ppt/slides/slide2.xml" Id="R8546352a21864247" /><Relationship Type="http://schemas.openxmlformats.org/officeDocument/2006/relationships/slide" Target="/ppt/slides/slide3.xml" Id="Rdbb1a02ae1614cc3" /><Relationship Type="http://schemas.openxmlformats.org/officeDocument/2006/relationships/slide" Target="/ppt/slides/slide4.xml" Id="R136f936d5f5048a5" /><Relationship Type="http://schemas.openxmlformats.org/officeDocument/2006/relationships/slide" Target="/ppt/slides/slide5.xml" Id="Ra082a0ef88e8498d" /><Relationship Type="http://schemas.openxmlformats.org/officeDocument/2006/relationships/slide" Target="/ppt/slides/slide6.xml" Id="Rc1e89a925a2948fe" /><Relationship Type="http://schemas.openxmlformats.org/officeDocument/2006/relationships/slide" Target="/ppt/slides/slide7.xml" Id="Rfaf13f9527394d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e325199c8948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5fa247c6e4987" /><Relationship Type="http://schemas.openxmlformats.org/officeDocument/2006/relationships/theme" Target="/ppt/slideMasters/theme/theme1.xml" Id="R54bc0903ed5e42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45fa247c6e49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8cae9954c40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e19ae147884d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e31bdc07e949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3434fdce64b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bf4f3f0af4e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729cc846841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52a6bc23d34d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GREENFISH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GREENFISH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−1 671 163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−1 670 333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−41 946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1 719 452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LINETEC AS  –  37,9 %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DRENGSRUD ERIK  –  13,0 %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 KOLSTAD EIENDOM AS  –  12,3 %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KUNNSKAPSPARKEN BODØ AS  –  10,2 %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JAKE AS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HALSA BOLIGBYGG AS  –  5,7 %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917 593 183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GREENFISH AS</a:t>
            </a:r>
          </a:p>
        </p:txBody>
      </p:sp>
    </p:spTree>
  </p:cSld>
  <p:clrMapOvr>
    <a:masterClrMapping xmlns:a="http://schemas.openxmlformats.org/drawingml/2006/main"/>
  </p:clrMapOvr>
</p:sld>
</file>