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aae3ea96f848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6c6ff18c184b32"/>
  </p:sldMasterIdLst>
  <p:sldIdLst>
    <p:sldId xmlns:r="http://schemas.openxmlformats.org/officeDocument/2006/relationships" id="256" r:id="Rdc956cd1e28c40ab"/>
    <p:sldId xmlns:r="http://schemas.openxmlformats.org/officeDocument/2006/relationships" id="257" r:id="Rbefd8127dd834e03"/>
    <p:sldId xmlns:r="http://schemas.openxmlformats.org/officeDocument/2006/relationships" id="258" r:id="R7f837c6900804e18"/>
    <p:sldId xmlns:r="http://schemas.openxmlformats.org/officeDocument/2006/relationships" id="259" r:id="Rc620a2e2bfd14236"/>
    <p:sldId xmlns:r="http://schemas.openxmlformats.org/officeDocument/2006/relationships" id="260" r:id="R3f07063897204148"/>
    <p:sldId xmlns:r="http://schemas.openxmlformats.org/officeDocument/2006/relationships" id="261" r:id="R43a5705b586140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c6ff18c184b32" /><Relationship Type="http://schemas.openxmlformats.org/officeDocument/2006/relationships/slide" Target="/ppt/slides/slide1.xml" Id="Rdc956cd1e28c40ab" /><Relationship Type="http://schemas.openxmlformats.org/officeDocument/2006/relationships/slide" Target="/ppt/slides/slide2.xml" Id="Rbefd8127dd834e03" /><Relationship Type="http://schemas.openxmlformats.org/officeDocument/2006/relationships/slide" Target="/ppt/slides/slide3.xml" Id="R7f837c6900804e18" /><Relationship Type="http://schemas.openxmlformats.org/officeDocument/2006/relationships/slide" Target="/ppt/slides/slide4.xml" Id="Rc620a2e2bfd14236" /><Relationship Type="http://schemas.openxmlformats.org/officeDocument/2006/relationships/slide" Target="/ppt/slides/slide5.xml" Id="R3f07063897204148" /><Relationship Type="http://schemas.openxmlformats.org/officeDocument/2006/relationships/slide" Target="/ppt/slides/slide6.xml" Id="R43a5705b586140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a467fe479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e0b71ba774415" /><Relationship Type="http://schemas.openxmlformats.org/officeDocument/2006/relationships/theme" Target="/ppt/slideMasters/theme/theme1.xml" Id="R5c984a652ac0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e0b71ba7744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0ece0704044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06828f0df43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07ebd7d5a49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d47bd0f9547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59fcd37814e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d3bad25ab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GRØNÅS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GRØNÅS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GRØNÅS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GRØNÅS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GRØNÅS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GRØNÅS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EMBLEM KRANUTLEIE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GRØNÅS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917 595 607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GRØNÅS AS</a:t>
            </a:r>
          </a:p>
        </p:txBody>
      </p:sp>
    </p:spTree>
  </p:cSld>
  <p:clrMapOvr>
    <a:masterClrMapping xmlns:a="http://schemas.openxmlformats.org/drawingml/2006/main"/>
  </p:clrMapOvr>
</p:sld>
</file>