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e8a98f39c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81426a84047f1"/>
  </p:sldMasterIdLst>
  <p:sldIdLst>
    <p:sldId xmlns:r="http://schemas.openxmlformats.org/officeDocument/2006/relationships" id="256" r:id="R91a327ea014944d3"/>
    <p:sldId xmlns:r="http://schemas.openxmlformats.org/officeDocument/2006/relationships" id="257" r:id="Rc15fa8b5fdb24393"/>
    <p:sldId xmlns:r="http://schemas.openxmlformats.org/officeDocument/2006/relationships" id="258" r:id="Rf1fd96a364ce4124"/>
    <p:sldId xmlns:r="http://schemas.openxmlformats.org/officeDocument/2006/relationships" id="259" r:id="R7d459bfbd4de437b"/>
    <p:sldId xmlns:r="http://schemas.openxmlformats.org/officeDocument/2006/relationships" id="260" r:id="Rd30de6d7836d4d7e"/>
    <p:sldId xmlns:r="http://schemas.openxmlformats.org/officeDocument/2006/relationships" id="261" r:id="R2870a6f0cb4142ea"/>
    <p:sldId xmlns:r="http://schemas.openxmlformats.org/officeDocument/2006/relationships" id="262" r:id="R4650b1dedb85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81426a84047f1" /><Relationship Type="http://schemas.openxmlformats.org/officeDocument/2006/relationships/slide" Target="/ppt/slides/slide1.xml" Id="R91a327ea014944d3" /><Relationship Type="http://schemas.openxmlformats.org/officeDocument/2006/relationships/slide" Target="/ppt/slides/slide2.xml" Id="Rc15fa8b5fdb24393" /><Relationship Type="http://schemas.openxmlformats.org/officeDocument/2006/relationships/slide" Target="/ppt/slides/slide3.xml" Id="Rf1fd96a364ce4124" /><Relationship Type="http://schemas.openxmlformats.org/officeDocument/2006/relationships/slide" Target="/ppt/slides/slide4.xml" Id="R7d459bfbd4de437b" /><Relationship Type="http://schemas.openxmlformats.org/officeDocument/2006/relationships/slide" Target="/ppt/slides/slide5.xml" Id="Rd30de6d7836d4d7e" /><Relationship Type="http://schemas.openxmlformats.org/officeDocument/2006/relationships/slide" Target="/ppt/slides/slide6.xml" Id="R2870a6f0cb4142ea" /><Relationship Type="http://schemas.openxmlformats.org/officeDocument/2006/relationships/slide" Target="/ppt/slides/slide7.xml" Id="R4650b1dedb85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68ce6800644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a1ee5bae3401e" /><Relationship Type="http://schemas.openxmlformats.org/officeDocument/2006/relationships/theme" Target="/ppt/slideMasters/theme/theme1.xml" Id="Rc98ec2e48077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9a1ee5bae3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5d7d71f04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3ad93ddfc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73ea0891e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3137eca4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c48958ab549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ff20023154a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fc663424045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JUNI 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JUNI AI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−2 593 281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−1 366 035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APRIKOS VENTURE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MAQSOOD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NOMAN AHMED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 AI AS</a:t>
            </a:r>
          </a:p>
        </p:txBody>
      </p:sp>
    </p:spTree>
  </p:cSld>
  <p:clrMapOvr>
    <a:masterClrMapping xmlns:a="http://schemas.openxmlformats.org/drawingml/2006/main"/>
  </p:clrMapOvr>
</p:sld>
</file>