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5d29aae2e94a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d4aadc9c424162"/>
  </p:sldMasterIdLst>
  <p:sldIdLst>
    <p:sldId xmlns:r="http://schemas.openxmlformats.org/officeDocument/2006/relationships" id="256" r:id="Rca21002f7f74442f"/>
    <p:sldId xmlns:r="http://schemas.openxmlformats.org/officeDocument/2006/relationships" id="257" r:id="Rc0e8ddda2d60470f"/>
    <p:sldId xmlns:r="http://schemas.openxmlformats.org/officeDocument/2006/relationships" id="258" r:id="R8a2ca2422265484b"/>
    <p:sldId xmlns:r="http://schemas.openxmlformats.org/officeDocument/2006/relationships" id="259" r:id="R8fa02ae151124569"/>
    <p:sldId xmlns:r="http://schemas.openxmlformats.org/officeDocument/2006/relationships" id="260" r:id="R8d9f8b93dca34100"/>
    <p:sldId xmlns:r="http://schemas.openxmlformats.org/officeDocument/2006/relationships" id="261" r:id="Rbaea63e388d0468c"/>
    <p:sldId xmlns:r="http://schemas.openxmlformats.org/officeDocument/2006/relationships" id="262" r:id="R1f00ce2bc45d42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d4aadc9c424162" /><Relationship Type="http://schemas.openxmlformats.org/officeDocument/2006/relationships/slide" Target="/ppt/slides/slide1.xml" Id="Rca21002f7f74442f" /><Relationship Type="http://schemas.openxmlformats.org/officeDocument/2006/relationships/slide" Target="/ppt/slides/slide2.xml" Id="Rc0e8ddda2d60470f" /><Relationship Type="http://schemas.openxmlformats.org/officeDocument/2006/relationships/slide" Target="/ppt/slides/slide3.xml" Id="R8a2ca2422265484b" /><Relationship Type="http://schemas.openxmlformats.org/officeDocument/2006/relationships/slide" Target="/ppt/slides/slide4.xml" Id="R8fa02ae151124569" /><Relationship Type="http://schemas.openxmlformats.org/officeDocument/2006/relationships/slide" Target="/ppt/slides/slide5.xml" Id="R8d9f8b93dca34100" /><Relationship Type="http://schemas.openxmlformats.org/officeDocument/2006/relationships/slide" Target="/ppt/slides/slide6.xml" Id="Rbaea63e388d0468c" /><Relationship Type="http://schemas.openxmlformats.org/officeDocument/2006/relationships/slide" Target="/ppt/slides/slide7.xml" Id="R1f00ce2bc45d42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ab9f28e4fd46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20ad4e0004bdf" /><Relationship Type="http://schemas.openxmlformats.org/officeDocument/2006/relationships/theme" Target="/ppt/slideMasters/theme/theme1.xml" Id="R35af205b50ed48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420ad4e0004b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ed5a6dd864e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5cda98d8444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e459a99714a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81df2ab1f4f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d662feaaf44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6d32da2f64d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a845c683047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NORWAY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NORWAY CONSULTING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90 883 456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5 000 992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6 128 416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8 984 763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21 034 340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WILDHEART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Apotekergata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post@norway-consulting.no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www.norway-consulting.no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917 616 647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 CONSULTING AS</a:t>
            </a:r>
          </a:p>
        </p:txBody>
      </p:sp>
    </p:spTree>
  </p:cSld>
  <p:clrMapOvr>
    <a:masterClrMapping xmlns:a="http://schemas.openxmlformats.org/drawingml/2006/main"/>
  </p:clrMapOvr>
</p:sld>
</file>